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FF006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005833" y="761"/>
            <a:ext cx="5059680" cy="1758950"/>
          </a:xfrm>
          <a:custGeom>
            <a:avLst/>
            <a:gdLst/>
            <a:ahLst/>
            <a:cxnLst/>
            <a:rect l="l" t="t" r="r" b="b"/>
            <a:pathLst>
              <a:path w="5059680" h="1758950">
                <a:moveTo>
                  <a:pt x="4766564" y="0"/>
                </a:moveTo>
                <a:lnTo>
                  <a:pt x="293115" y="0"/>
                </a:lnTo>
                <a:lnTo>
                  <a:pt x="245560" y="3835"/>
                </a:lnTo>
                <a:lnTo>
                  <a:pt x="200452" y="14939"/>
                </a:lnTo>
                <a:lnTo>
                  <a:pt x="158394" y="32709"/>
                </a:lnTo>
                <a:lnTo>
                  <a:pt x="119987" y="56542"/>
                </a:lnTo>
                <a:lnTo>
                  <a:pt x="85836" y="85836"/>
                </a:lnTo>
                <a:lnTo>
                  <a:pt x="56542" y="119987"/>
                </a:lnTo>
                <a:lnTo>
                  <a:pt x="32709" y="158394"/>
                </a:lnTo>
                <a:lnTo>
                  <a:pt x="14939" y="200452"/>
                </a:lnTo>
                <a:lnTo>
                  <a:pt x="3835" y="245560"/>
                </a:lnTo>
                <a:lnTo>
                  <a:pt x="0" y="293116"/>
                </a:lnTo>
                <a:lnTo>
                  <a:pt x="0" y="1465580"/>
                </a:lnTo>
                <a:lnTo>
                  <a:pt x="3835" y="1513135"/>
                </a:lnTo>
                <a:lnTo>
                  <a:pt x="14939" y="1558243"/>
                </a:lnTo>
                <a:lnTo>
                  <a:pt x="32709" y="1600301"/>
                </a:lnTo>
                <a:lnTo>
                  <a:pt x="56542" y="1638708"/>
                </a:lnTo>
                <a:lnTo>
                  <a:pt x="85836" y="1672859"/>
                </a:lnTo>
                <a:lnTo>
                  <a:pt x="119987" y="1702153"/>
                </a:lnTo>
                <a:lnTo>
                  <a:pt x="158394" y="1725986"/>
                </a:lnTo>
                <a:lnTo>
                  <a:pt x="200452" y="1743756"/>
                </a:lnTo>
                <a:lnTo>
                  <a:pt x="245560" y="1754860"/>
                </a:lnTo>
                <a:lnTo>
                  <a:pt x="293115" y="1758696"/>
                </a:lnTo>
                <a:lnTo>
                  <a:pt x="4766564" y="1758696"/>
                </a:lnTo>
                <a:lnTo>
                  <a:pt x="4814119" y="1754860"/>
                </a:lnTo>
                <a:lnTo>
                  <a:pt x="4859227" y="1743756"/>
                </a:lnTo>
                <a:lnTo>
                  <a:pt x="4901285" y="1725986"/>
                </a:lnTo>
                <a:lnTo>
                  <a:pt x="4939692" y="1702153"/>
                </a:lnTo>
                <a:lnTo>
                  <a:pt x="4973843" y="1672859"/>
                </a:lnTo>
                <a:lnTo>
                  <a:pt x="5003137" y="1638708"/>
                </a:lnTo>
                <a:lnTo>
                  <a:pt x="5026970" y="1600301"/>
                </a:lnTo>
                <a:lnTo>
                  <a:pt x="5044740" y="1558243"/>
                </a:lnTo>
                <a:lnTo>
                  <a:pt x="5055844" y="1513135"/>
                </a:lnTo>
                <a:lnTo>
                  <a:pt x="5059680" y="1465580"/>
                </a:lnTo>
                <a:lnTo>
                  <a:pt x="5059680" y="293116"/>
                </a:lnTo>
                <a:lnTo>
                  <a:pt x="5055844" y="245560"/>
                </a:lnTo>
                <a:lnTo>
                  <a:pt x="5044740" y="200452"/>
                </a:lnTo>
                <a:lnTo>
                  <a:pt x="5026970" y="158394"/>
                </a:lnTo>
                <a:lnTo>
                  <a:pt x="5003137" y="119987"/>
                </a:lnTo>
                <a:lnTo>
                  <a:pt x="4973843" y="85836"/>
                </a:lnTo>
                <a:lnTo>
                  <a:pt x="4939692" y="56542"/>
                </a:lnTo>
                <a:lnTo>
                  <a:pt x="4901285" y="32709"/>
                </a:lnTo>
                <a:lnTo>
                  <a:pt x="4859227" y="14939"/>
                </a:lnTo>
                <a:lnTo>
                  <a:pt x="4814119" y="3835"/>
                </a:lnTo>
                <a:lnTo>
                  <a:pt x="4766564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005833" y="761"/>
            <a:ext cx="5059680" cy="1758950"/>
          </a:xfrm>
          <a:custGeom>
            <a:avLst/>
            <a:gdLst/>
            <a:ahLst/>
            <a:cxnLst/>
            <a:rect l="l" t="t" r="r" b="b"/>
            <a:pathLst>
              <a:path w="5059680" h="1758950">
                <a:moveTo>
                  <a:pt x="0" y="293116"/>
                </a:moveTo>
                <a:lnTo>
                  <a:pt x="3835" y="245560"/>
                </a:lnTo>
                <a:lnTo>
                  <a:pt x="14939" y="200452"/>
                </a:lnTo>
                <a:lnTo>
                  <a:pt x="32709" y="158394"/>
                </a:lnTo>
                <a:lnTo>
                  <a:pt x="56542" y="119987"/>
                </a:lnTo>
                <a:lnTo>
                  <a:pt x="85836" y="85836"/>
                </a:lnTo>
                <a:lnTo>
                  <a:pt x="119987" y="56542"/>
                </a:lnTo>
                <a:lnTo>
                  <a:pt x="158394" y="32709"/>
                </a:lnTo>
                <a:lnTo>
                  <a:pt x="200452" y="14939"/>
                </a:lnTo>
                <a:lnTo>
                  <a:pt x="245560" y="3835"/>
                </a:lnTo>
                <a:lnTo>
                  <a:pt x="293115" y="0"/>
                </a:lnTo>
                <a:lnTo>
                  <a:pt x="4766564" y="0"/>
                </a:lnTo>
                <a:lnTo>
                  <a:pt x="4814119" y="3835"/>
                </a:lnTo>
                <a:lnTo>
                  <a:pt x="4859227" y="14939"/>
                </a:lnTo>
                <a:lnTo>
                  <a:pt x="4901285" y="32709"/>
                </a:lnTo>
                <a:lnTo>
                  <a:pt x="4939692" y="56542"/>
                </a:lnTo>
                <a:lnTo>
                  <a:pt x="4973843" y="85836"/>
                </a:lnTo>
                <a:lnTo>
                  <a:pt x="5003137" y="119987"/>
                </a:lnTo>
                <a:lnTo>
                  <a:pt x="5026970" y="158394"/>
                </a:lnTo>
                <a:lnTo>
                  <a:pt x="5044740" y="200452"/>
                </a:lnTo>
                <a:lnTo>
                  <a:pt x="5055844" y="245560"/>
                </a:lnTo>
                <a:lnTo>
                  <a:pt x="5059680" y="293116"/>
                </a:lnTo>
                <a:lnTo>
                  <a:pt x="5059680" y="1465580"/>
                </a:lnTo>
                <a:lnTo>
                  <a:pt x="5055844" y="1513135"/>
                </a:lnTo>
                <a:lnTo>
                  <a:pt x="5044740" y="1558243"/>
                </a:lnTo>
                <a:lnTo>
                  <a:pt x="5026970" y="1600301"/>
                </a:lnTo>
                <a:lnTo>
                  <a:pt x="5003137" y="1638708"/>
                </a:lnTo>
                <a:lnTo>
                  <a:pt x="4973843" y="1672859"/>
                </a:lnTo>
                <a:lnTo>
                  <a:pt x="4939692" y="1702153"/>
                </a:lnTo>
                <a:lnTo>
                  <a:pt x="4901285" y="1725986"/>
                </a:lnTo>
                <a:lnTo>
                  <a:pt x="4859227" y="1743756"/>
                </a:lnTo>
                <a:lnTo>
                  <a:pt x="4814119" y="1754860"/>
                </a:lnTo>
                <a:lnTo>
                  <a:pt x="4766564" y="1758696"/>
                </a:lnTo>
                <a:lnTo>
                  <a:pt x="293115" y="1758696"/>
                </a:lnTo>
                <a:lnTo>
                  <a:pt x="245560" y="1754860"/>
                </a:lnTo>
                <a:lnTo>
                  <a:pt x="200452" y="1743756"/>
                </a:lnTo>
                <a:lnTo>
                  <a:pt x="158394" y="1725986"/>
                </a:lnTo>
                <a:lnTo>
                  <a:pt x="119987" y="1702153"/>
                </a:lnTo>
                <a:lnTo>
                  <a:pt x="85836" y="1672859"/>
                </a:lnTo>
                <a:lnTo>
                  <a:pt x="56542" y="1638708"/>
                </a:lnTo>
                <a:lnTo>
                  <a:pt x="32709" y="1600301"/>
                </a:lnTo>
                <a:lnTo>
                  <a:pt x="14939" y="1558243"/>
                </a:lnTo>
                <a:lnTo>
                  <a:pt x="3835" y="1513135"/>
                </a:lnTo>
                <a:lnTo>
                  <a:pt x="0" y="1465580"/>
                </a:lnTo>
                <a:lnTo>
                  <a:pt x="0" y="293116"/>
                </a:lnTo>
                <a:close/>
              </a:path>
            </a:pathLst>
          </a:custGeom>
          <a:ln w="38100">
            <a:solidFill>
              <a:srgbClr val="FDD70D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73" y="1820926"/>
            <a:ext cx="11079988" cy="48635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006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006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FF006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8228" y="-558"/>
            <a:ext cx="9079687" cy="25239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FF006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2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41764" y="4130040"/>
            <a:ext cx="2596895" cy="272795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6" y="0"/>
              <a:ext cx="2647188" cy="22753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9444" y="3047"/>
              <a:ext cx="2647187" cy="250393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0411" y="10667"/>
              <a:ext cx="2647188" cy="250393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6140" y="10667"/>
              <a:ext cx="2647187" cy="227533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8340" y="0"/>
              <a:ext cx="2599943" cy="227533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" y="2023872"/>
              <a:ext cx="2418587" cy="250545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9988" y="2246376"/>
              <a:ext cx="2645664" cy="227533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05528" y="2260092"/>
              <a:ext cx="2645664" cy="25039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35723" y="2039111"/>
              <a:ext cx="2715768" cy="273253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8404" y="2031492"/>
              <a:ext cx="2845307" cy="2503931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4297679"/>
              <a:ext cx="2723387" cy="255269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9444" y="4242815"/>
              <a:ext cx="2647187" cy="261365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18888" y="4466844"/>
              <a:ext cx="2647188" cy="236372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87183" y="4305300"/>
              <a:ext cx="2647187" cy="2552695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0" y="60456"/>
              <a:ext cx="3687445" cy="2282825"/>
            </a:xfrm>
            <a:custGeom>
              <a:avLst/>
              <a:gdLst/>
              <a:ahLst/>
              <a:cxnLst/>
              <a:rect l="l" t="t" r="r" b="b"/>
              <a:pathLst>
                <a:path w="3687445" h="2282825">
                  <a:moveTo>
                    <a:pt x="3001833" y="19167"/>
                  </a:moveTo>
                  <a:lnTo>
                    <a:pt x="238860" y="796367"/>
                  </a:lnTo>
                  <a:lnTo>
                    <a:pt x="181357" y="816084"/>
                  </a:lnTo>
                  <a:lnTo>
                    <a:pt x="129028" y="841015"/>
                  </a:lnTo>
                  <a:lnTo>
                    <a:pt x="82629" y="870327"/>
                  </a:lnTo>
                  <a:lnTo>
                    <a:pt x="42917" y="903187"/>
                  </a:lnTo>
                  <a:lnTo>
                    <a:pt x="10648" y="938761"/>
                  </a:lnTo>
                  <a:lnTo>
                    <a:pt x="0" y="1194178"/>
                  </a:lnTo>
                  <a:lnTo>
                    <a:pt x="269124" y="2150938"/>
                  </a:lnTo>
                  <a:lnTo>
                    <a:pt x="284661" y="2186086"/>
                  </a:lnTo>
                  <a:lnTo>
                    <a:pt x="309455" y="2216306"/>
                  </a:lnTo>
                  <a:lnTo>
                    <a:pt x="342425" y="2241281"/>
                  </a:lnTo>
                  <a:lnTo>
                    <a:pt x="382491" y="2260695"/>
                  </a:lnTo>
                  <a:lnTo>
                    <a:pt x="428574" y="2274229"/>
                  </a:lnTo>
                  <a:lnTo>
                    <a:pt x="479593" y="2281568"/>
                  </a:lnTo>
                  <a:lnTo>
                    <a:pt x="534469" y="2282393"/>
                  </a:lnTo>
                  <a:lnTo>
                    <a:pt x="592122" y="2276388"/>
                  </a:lnTo>
                  <a:lnTo>
                    <a:pt x="651472" y="2263236"/>
                  </a:lnTo>
                  <a:lnTo>
                    <a:pt x="3414444" y="1486036"/>
                  </a:lnTo>
                  <a:lnTo>
                    <a:pt x="3471968" y="1466313"/>
                  </a:lnTo>
                  <a:lnTo>
                    <a:pt x="3524309" y="1441378"/>
                  </a:lnTo>
                  <a:lnTo>
                    <a:pt x="3570712" y="1412063"/>
                  </a:lnTo>
                  <a:lnTo>
                    <a:pt x="3610423" y="1379203"/>
                  </a:lnTo>
                  <a:lnTo>
                    <a:pt x="3642687" y="1343630"/>
                  </a:lnTo>
                  <a:lnTo>
                    <a:pt x="3666750" y="1306177"/>
                  </a:lnTo>
                  <a:lnTo>
                    <a:pt x="3681859" y="1267678"/>
                  </a:lnTo>
                  <a:lnTo>
                    <a:pt x="3687257" y="1228966"/>
                  </a:lnTo>
                  <a:lnTo>
                    <a:pt x="3682191" y="1190873"/>
                  </a:lnTo>
                  <a:lnTo>
                    <a:pt x="3384193" y="131465"/>
                  </a:lnTo>
                  <a:lnTo>
                    <a:pt x="3368656" y="96314"/>
                  </a:lnTo>
                  <a:lnTo>
                    <a:pt x="3343867" y="66090"/>
                  </a:lnTo>
                  <a:lnTo>
                    <a:pt x="3310904" y="41112"/>
                  </a:lnTo>
                  <a:lnTo>
                    <a:pt x="3270844" y="21696"/>
                  </a:lnTo>
                  <a:lnTo>
                    <a:pt x="3224766" y="8161"/>
                  </a:lnTo>
                  <a:lnTo>
                    <a:pt x="3173748" y="823"/>
                  </a:lnTo>
                  <a:lnTo>
                    <a:pt x="3118868" y="0"/>
                  </a:lnTo>
                  <a:lnTo>
                    <a:pt x="3061204" y="6008"/>
                  </a:lnTo>
                  <a:lnTo>
                    <a:pt x="3001833" y="19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0" y="4290"/>
              <a:ext cx="3769995" cy="2395220"/>
            </a:xfrm>
            <a:custGeom>
              <a:avLst/>
              <a:gdLst/>
              <a:ahLst/>
              <a:cxnLst/>
              <a:rect l="l" t="t" r="r" b="b"/>
              <a:pathLst>
                <a:path w="3769995" h="2395220">
                  <a:moveTo>
                    <a:pt x="3003553" y="20610"/>
                  </a:moveTo>
                  <a:lnTo>
                    <a:pt x="208863" y="806731"/>
                  </a:lnTo>
                  <a:lnTo>
                    <a:pt x="170129" y="819416"/>
                  </a:lnTo>
                  <a:lnTo>
                    <a:pt x="119206" y="841059"/>
                  </a:lnTo>
                  <a:lnTo>
                    <a:pt x="72166" y="866087"/>
                  </a:lnTo>
                  <a:lnTo>
                    <a:pt x="29412" y="894056"/>
                  </a:lnTo>
                  <a:lnTo>
                    <a:pt x="0" y="1562097"/>
                  </a:lnTo>
                  <a:lnTo>
                    <a:pt x="187861" y="2229962"/>
                  </a:lnTo>
                  <a:lnTo>
                    <a:pt x="221421" y="2293497"/>
                  </a:lnTo>
                  <a:lnTo>
                    <a:pt x="279539" y="2342773"/>
                  </a:lnTo>
                  <a:lnTo>
                    <a:pt x="316372" y="2361643"/>
                  </a:lnTo>
                  <a:lnTo>
                    <a:pt x="357625" y="2376442"/>
                  </a:lnTo>
                  <a:lnTo>
                    <a:pt x="402722" y="2387003"/>
                  </a:lnTo>
                  <a:lnTo>
                    <a:pt x="451090" y="2393157"/>
                  </a:lnTo>
                  <a:lnTo>
                    <a:pt x="502155" y="2394735"/>
                  </a:lnTo>
                  <a:lnTo>
                    <a:pt x="555344" y="2391569"/>
                  </a:lnTo>
                  <a:lnTo>
                    <a:pt x="610083" y="2383491"/>
                  </a:lnTo>
                  <a:lnTo>
                    <a:pt x="665798" y="2370332"/>
                  </a:lnTo>
                  <a:lnTo>
                    <a:pt x="3428771" y="1593132"/>
                  </a:lnTo>
                  <a:lnTo>
                    <a:pt x="3483169" y="1575317"/>
                  </a:lnTo>
                  <a:lnTo>
                    <a:pt x="3534088" y="1553675"/>
                  </a:lnTo>
                  <a:lnTo>
                    <a:pt x="3581126" y="1528648"/>
                  </a:lnTo>
                  <a:lnTo>
                    <a:pt x="3623881" y="1500679"/>
                  </a:lnTo>
                  <a:lnTo>
                    <a:pt x="3661950" y="1470211"/>
                  </a:lnTo>
                  <a:lnTo>
                    <a:pt x="3694931" y="1437687"/>
                  </a:lnTo>
                  <a:lnTo>
                    <a:pt x="3722422" y="1403551"/>
                  </a:lnTo>
                  <a:lnTo>
                    <a:pt x="3724598" y="1399995"/>
                  </a:lnTo>
                  <a:lnTo>
                    <a:pt x="637145" y="2268468"/>
                  </a:lnTo>
                  <a:lnTo>
                    <a:pt x="580174" y="2280132"/>
                  </a:lnTo>
                  <a:lnTo>
                    <a:pt x="525649" y="2283048"/>
                  </a:lnTo>
                  <a:lnTo>
                    <a:pt x="475304" y="2277726"/>
                  </a:lnTo>
                  <a:lnTo>
                    <a:pt x="430871" y="2264676"/>
                  </a:lnTo>
                  <a:lnTo>
                    <a:pt x="394085" y="2244406"/>
                  </a:lnTo>
                  <a:lnTo>
                    <a:pt x="366679" y="2217426"/>
                  </a:lnTo>
                  <a:lnTo>
                    <a:pt x="52389" y="1124837"/>
                  </a:lnTo>
                  <a:lnTo>
                    <a:pt x="48994" y="1088028"/>
                  </a:lnTo>
                  <a:lnTo>
                    <a:pt x="58316" y="1050717"/>
                  </a:lnTo>
                  <a:lnTo>
                    <a:pt x="79140" y="1014241"/>
                  </a:lnTo>
                  <a:lnTo>
                    <a:pt x="110253" y="979939"/>
                  </a:lnTo>
                  <a:lnTo>
                    <a:pt x="150442" y="949151"/>
                  </a:lnTo>
                  <a:lnTo>
                    <a:pt x="198491" y="923213"/>
                  </a:lnTo>
                  <a:lnTo>
                    <a:pt x="253187" y="903465"/>
                  </a:lnTo>
                  <a:lnTo>
                    <a:pt x="3340643" y="34992"/>
                  </a:lnTo>
                  <a:lnTo>
                    <a:pt x="3336929" y="33089"/>
                  </a:lnTo>
                  <a:lnTo>
                    <a:pt x="3295673" y="18291"/>
                  </a:lnTo>
                  <a:lnTo>
                    <a:pt x="3250573" y="7731"/>
                  </a:lnTo>
                  <a:lnTo>
                    <a:pt x="3202203" y="1578"/>
                  </a:lnTo>
                  <a:lnTo>
                    <a:pt x="3151137" y="0"/>
                  </a:lnTo>
                  <a:lnTo>
                    <a:pt x="3097950" y="3165"/>
                  </a:lnTo>
                  <a:lnTo>
                    <a:pt x="3043215" y="11242"/>
                  </a:lnTo>
                  <a:lnTo>
                    <a:pt x="3003553" y="20610"/>
                  </a:lnTo>
                  <a:close/>
                </a:path>
                <a:path w="3769995" h="2395220">
                  <a:moveTo>
                    <a:pt x="3340643" y="34992"/>
                  </a:moveTo>
                  <a:lnTo>
                    <a:pt x="3016160" y="126266"/>
                  </a:lnTo>
                  <a:lnTo>
                    <a:pt x="3073106" y="114609"/>
                  </a:lnTo>
                  <a:lnTo>
                    <a:pt x="3127622" y="111696"/>
                  </a:lnTo>
                  <a:lnTo>
                    <a:pt x="3177971" y="117017"/>
                  </a:lnTo>
                  <a:lnTo>
                    <a:pt x="3222415" y="130065"/>
                  </a:lnTo>
                  <a:lnTo>
                    <a:pt x="3259215" y="150332"/>
                  </a:lnTo>
                  <a:lnTo>
                    <a:pt x="3286633" y="177309"/>
                  </a:lnTo>
                  <a:lnTo>
                    <a:pt x="3600927" y="1269897"/>
                  </a:lnTo>
                  <a:lnTo>
                    <a:pt x="3604317" y="1306707"/>
                  </a:lnTo>
                  <a:lnTo>
                    <a:pt x="3594984" y="1344021"/>
                  </a:lnTo>
                  <a:lnTo>
                    <a:pt x="3574146" y="1380500"/>
                  </a:lnTo>
                  <a:lnTo>
                    <a:pt x="3543022" y="1414804"/>
                  </a:lnTo>
                  <a:lnTo>
                    <a:pt x="3502830" y="1445593"/>
                  </a:lnTo>
                  <a:lnTo>
                    <a:pt x="3454789" y="1471528"/>
                  </a:lnTo>
                  <a:lnTo>
                    <a:pt x="3400118" y="1491268"/>
                  </a:lnTo>
                  <a:lnTo>
                    <a:pt x="3724598" y="1399995"/>
                  </a:lnTo>
                  <a:lnTo>
                    <a:pt x="3744021" y="1368245"/>
                  </a:lnTo>
                  <a:lnTo>
                    <a:pt x="3759326" y="1332211"/>
                  </a:lnTo>
                  <a:lnTo>
                    <a:pt x="3767935" y="1295894"/>
                  </a:lnTo>
                  <a:lnTo>
                    <a:pt x="3769445" y="1259736"/>
                  </a:lnTo>
                  <a:lnTo>
                    <a:pt x="3765204" y="1234569"/>
                  </a:lnTo>
                  <a:lnTo>
                    <a:pt x="3461534" y="154993"/>
                  </a:lnTo>
                  <a:lnTo>
                    <a:pt x="3431892" y="101234"/>
                  </a:lnTo>
                  <a:lnTo>
                    <a:pt x="3373767" y="51958"/>
                  </a:lnTo>
                  <a:lnTo>
                    <a:pt x="3340643" y="34992"/>
                  </a:lnTo>
                  <a:close/>
                </a:path>
              </a:pathLst>
            </a:custGeom>
            <a:solidFill>
              <a:srgbClr val="F8D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0" y="856823"/>
              <a:ext cx="239395" cy="263525"/>
            </a:xfrm>
            <a:custGeom>
              <a:avLst/>
              <a:gdLst/>
              <a:ahLst/>
              <a:cxnLst/>
              <a:rect l="l" t="t" r="r" b="b"/>
              <a:pathLst>
                <a:path w="239395" h="263525">
                  <a:moveTo>
                    <a:pt x="238860" y="0"/>
                  </a:moveTo>
                  <a:lnTo>
                    <a:pt x="181357" y="19716"/>
                  </a:lnTo>
                  <a:lnTo>
                    <a:pt x="129028" y="44648"/>
                  </a:lnTo>
                  <a:lnTo>
                    <a:pt x="82629" y="73960"/>
                  </a:lnTo>
                  <a:lnTo>
                    <a:pt x="42917" y="106820"/>
                  </a:lnTo>
                  <a:lnTo>
                    <a:pt x="10648" y="142393"/>
                  </a:lnTo>
                  <a:lnTo>
                    <a:pt x="0" y="263332"/>
                  </a:lnTo>
                  <a:lnTo>
                    <a:pt x="23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0" y="806561"/>
              <a:ext cx="253365" cy="337820"/>
            </a:xfrm>
            <a:custGeom>
              <a:avLst/>
              <a:gdLst/>
              <a:ahLst/>
              <a:cxnLst/>
              <a:rect l="l" t="t" r="r" b="b"/>
              <a:pathLst>
                <a:path w="253365" h="337819">
                  <a:moveTo>
                    <a:pt x="224722" y="0"/>
                  </a:moveTo>
                  <a:lnTo>
                    <a:pt x="170129" y="17145"/>
                  </a:lnTo>
                  <a:lnTo>
                    <a:pt x="119206" y="38789"/>
                  </a:lnTo>
                  <a:lnTo>
                    <a:pt x="72166" y="63816"/>
                  </a:lnTo>
                  <a:lnTo>
                    <a:pt x="29412" y="91785"/>
                  </a:lnTo>
                  <a:lnTo>
                    <a:pt x="0" y="337304"/>
                  </a:lnTo>
                  <a:lnTo>
                    <a:pt x="52389" y="322567"/>
                  </a:lnTo>
                  <a:lnTo>
                    <a:pt x="48994" y="285758"/>
                  </a:lnTo>
                  <a:lnTo>
                    <a:pt x="58316" y="248446"/>
                  </a:lnTo>
                  <a:lnTo>
                    <a:pt x="79140" y="211970"/>
                  </a:lnTo>
                  <a:lnTo>
                    <a:pt x="110253" y="177669"/>
                  </a:lnTo>
                  <a:lnTo>
                    <a:pt x="150441" y="146880"/>
                  </a:lnTo>
                  <a:lnTo>
                    <a:pt x="198491" y="120943"/>
                  </a:lnTo>
                  <a:lnTo>
                    <a:pt x="253187" y="101195"/>
                  </a:lnTo>
                  <a:lnTo>
                    <a:pt x="224722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69124" y="2211394"/>
              <a:ext cx="382905" cy="132080"/>
            </a:xfrm>
            <a:custGeom>
              <a:avLst/>
              <a:gdLst/>
              <a:ahLst/>
              <a:cxnLst/>
              <a:rect l="l" t="t" r="r" b="b"/>
              <a:pathLst>
                <a:path w="382905" h="132080">
                  <a:moveTo>
                    <a:pt x="0" y="0"/>
                  </a:moveTo>
                  <a:lnTo>
                    <a:pt x="15537" y="35147"/>
                  </a:lnTo>
                  <a:lnTo>
                    <a:pt x="40331" y="65367"/>
                  </a:lnTo>
                  <a:lnTo>
                    <a:pt x="73301" y="90342"/>
                  </a:lnTo>
                  <a:lnTo>
                    <a:pt x="113367" y="109756"/>
                  </a:lnTo>
                  <a:lnTo>
                    <a:pt x="159449" y="123291"/>
                  </a:lnTo>
                  <a:lnTo>
                    <a:pt x="210469" y="130629"/>
                  </a:lnTo>
                  <a:lnTo>
                    <a:pt x="265345" y="131455"/>
                  </a:lnTo>
                  <a:lnTo>
                    <a:pt x="322997" y="125450"/>
                  </a:lnTo>
                  <a:lnTo>
                    <a:pt x="382347" y="1122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87861" y="2188536"/>
              <a:ext cx="478155" cy="210820"/>
            </a:xfrm>
            <a:custGeom>
              <a:avLst/>
              <a:gdLst/>
              <a:ahLst/>
              <a:cxnLst/>
              <a:rect l="l" t="t" r="r" b="b"/>
              <a:pathLst>
                <a:path w="478155" h="210819">
                  <a:moveTo>
                    <a:pt x="162525" y="0"/>
                  </a:moveTo>
                  <a:lnTo>
                    <a:pt x="0" y="45716"/>
                  </a:lnTo>
                  <a:lnTo>
                    <a:pt x="13423" y="79182"/>
                  </a:lnTo>
                  <a:lnTo>
                    <a:pt x="33559" y="109252"/>
                  </a:lnTo>
                  <a:lnTo>
                    <a:pt x="91677" y="158528"/>
                  </a:lnTo>
                  <a:lnTo>
                    <a:pt x="128511" y="177397"/>
                  </a:lnTo>
                  <a:lnTo>
                    <a:pt x="169763" y="192197"/>
                  </a:lnTo>
                  <a:lnTo>
                    <a:pt x="214860" y="202758"/>
                  </a:lnTo>
                  <a:lnTo>
                    <a:pt x="263228" y="208911"/>
                  </a:lnTo>
                  <a:lnTo>
                    <a:pt x="314293" y="210490"/>
                  </a:lnTo>
                  <a:lnTo>
                    <a:pt x="367482" y="207324"/>
                  </a:lnTo>
                  <a:lnTo>
                    <a:pt x="422221" y="199246"/>
                  </a:lnTo>
                  <a:lnTo>
                    <a:pt x="477936" y="186087"/>
                  </a:lnTo>
                  <a:lnTo>
                    <a:pt x="449283" y="84223"/>
                  </a:lnTo>
                  <a:lnTo>
                    <a:pt x="392312" y="95886"/>
                  </a:lnTo>
                  <a:lnTo>
                    <a:pt x="337788" y="98802"/>
                  </a:lnTo>
                  <a:lnTo>
                    <a:pt x="287442" y="93480"/>
                  </a:lnTo>
                  <a:lnTo>
                    <a:pt x="243009" y="80430"/>
                  </a:lnTo>
                  <a:lnTo>
                    <a:pt x="206223" y="60160"/>
                  </a:lnTo>
                  <a:lnTo>
                    <a:pt x="178817" y="33180"/>
                  </a:lnTo>
                  <a:lnTo>
                    <a:pt x="162525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3414445" y="1251329"/>
              <a:ext cx="273050" cy="295275"/>
            </a:xfrm>
            <a:custGeom>
              <a:avLst/>
              <a:gdLst/>
              <a:ahLst/>
              <a:cxnLst/>
              <a:rect l="l" t="t" r="r" b="b"/>
              <a:pathLst>
                <a:path w="273050" h="295275">
                  <a:moveTo>
                    <a:pt x="267746" y="0"/>
                  </a:moveTo>
                  <a:lnTo>
                    <a:pt x="0" y="295163"/>
                  </a:lnTo>
                  <a:lnTo>
                    <a:pt x="57523" y="275440"/>
                  </a:lnTo>
                  <a:lnTo>
                    <a:pt x="109864" y="250505"/>
                  </a:lnTo>
                  <a:lnTo>
                    <a:pt x="156267" y="221190"/>
                  </a:lnTo>
                  <a:lnTo>
                    <a:pt x="195978" y="188330"/>
                  </a:lnTo>
                  <a:lnTo>
                    <a:pt x="228242" y="152757"/>
                  </a:lnTo>
                  <a:lnTo>
                    <a:pt x="252306" y="115304"/>
                  </a:lnTo>
                  <a:lnTo>
                    <a:pt x="267414" y="76805"/>
                  </a:lnTo>
                  <a:lnTo>
                    <a:pt x="272812" y="38092"/>
                  </a:lnTo>
                  <a:lnTo>
                    <a:pt x="2677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3400118" y="1228776"/>
              <a:ext cx="369570" cy="368935"/>
            </a:xfrm>
            <a:custGeom>
              <a:avLst/>
              <a:gdLst/>
              <a:ahLst/>
              <a:cxnLst/>
              <a:rect l="l" t="t" r="r" b="b"/>
              <a:pathLst>
                <a:path w="369570" h="368934">
                  <a:moveTo>
                    <a:pt x="362250" y="0"/>
                  </a:moveTo>
                  <a:lnTo>
                    <a:pt x="200809" y="45411"/>
                  </a:lnTo>
                  <a:lnTo>
                    <a:pt x="204199" y="82221"/>
                  </a:lnTo>
                  <a:lnTo>
                    <a:pt x="194866" y="119536"/>
                  </a:lnTo>
                  <a:lnTo>
                    <a:pt x="174028" y="156015"/>
                  </a:lnTo>
                  <a:lnTo>
                    <a:pt x="142904" y="190319"/>
                  </a:lnTo>
                  <a:lnTo>
                    <a:pt x="102712" y="221108"/>
                  </a:lnTo>
                  <a:lnTo>
                    <a:pt x="54671" y="247042"/>
                  </a:lnTo>
                  <a:lnTo>
                    <a:pt x="0" y="266783"/>
                  </a:lnTo>
                  <a:lnTo>
                    <a:pt x="28653" y="368647"/>
                  </a:lnTo>
                  <a:lnTo>
                    <a:pt x="83051" y="350832"/>
                  </a:lnTo>
                  <a:lnTo>
                    <a:pt x="133970" y="329189"/>
                  </a:lnTo>
                  <a:lnTo>
                    <a:pt x="181008" y="304162"/>
                  </a:lnTo>
                  <a:lnTo>
                    <a:pt x="223763" y="276193"/>
                  </a:lnTo>
                  <a:lnTo>
                    <a:pt x="261832" y="245726"/>
                  </a:lnTo>
                  <a:lnTo>
                    <a:pt x="294813" y="213202"/>
                  </a:lnTo>
                  <a:lnTo>
                    <a:pt x="322304" y="179066"/>
                  </a:lnTo>
                  <a:lnTo>
                    <a:pt x="343903" y="143759"/>
                  </a:lnTo>
                  <a:lnTo>
                    <a:pt x="359208" y="107726"/>
                  </a:lnTo>
                  <a:lnTo>
                    <a:pt x="369326" y="35250"/>
                  </a:lnTo>
                  <a:lnTo>
                    <a:pt x="365086" y="10083"/>
                  </a:lnTo>
                  <a:lnTo>
                    <a:pt x="362250" y="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001834" y="60456"/>
              <a:ext cx="382905" cy="132080"/>
            </a:xfrm>
            <a:custGeom>
              <a:avLst/>
              <a:gdLst/>
              <a:ahLst/>
              <a:cxnLst/>
              <a:rect l="l" t="t" r="r" b="b"/>
              <a:pathLst>
                <a:path w="382904" h="132080">
                  <a:moveTo>
                    <a:pt x="0" y="19167"/>
                  </a:moveTo>
                  <a:lnTo>
                    <a:pt x="382359" y="131465"/>
                  </a:lnTo>
                  <a:lnTo>
                    <a:pt x="366823" y="96314"/>
                  </a:lnTo>
                  <a:lnTo>
                    <a:pt x="342034" y="66090"/>
                  </a:lnTo>
                  <a:lnTo>
                    <a:pt x="309070" y="41112"/>
                  </a:lnTo>
                  <a:lnTo>
                    <a:pt x="269010" y="21696"/>
                  </a:lnTo>
                  <a:lnTo>
                    <a:pt x="222932" y="8161"/>
                  </a:lnTo>
                  <a:lnTo>
                    <a:pt x="171914" y="823"/>
                  </a:lnTo>
                  <a:lnTo>
                    <a:pt x="117034" y="0"/>
                  </a:lnTo>
                  <a:lnTo>
                    <a:pt x="59370" y="6008"/>
                  </a:lnTo>
                  <a:lnTo>
                    <a:pt x="0" y="191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987695" y="4290"/>
              <a:ext cx="476884" cy="210820"/>
            </a:xfrm>
            <a:custGeom>
              <a:avLst/>
              <a:gdLst/>
              <a:ahLst/>
              <a:cxnLst/>
              <a:rect l="l" t="t" r="r" b="b"/>
              <a:pathLst>
                <a:path w="476885" h="210820">
                  <a:moveTo>
                    <a:pt x="15857" y="20610"/>
                  </a:moveTo>
                  <a:lnTo>
                    <a:pt x="0" y="25070"/>
                  </a:lnTo>
                  <a:lnTo>
                    <a:pt x="28464" y="126266"/>
                  </a:lnTo>
                  <a:lnTo>
                    <a:pt x="85410" y="114609"/>
                  </a:lnTo>
                  <a:lnTo>
                    <a:pt x="139927" y="111696"/>
                  </a:lnTo>
                  <a:lnTo>
                    <a:pt x="190276" y="117017"/>
                  </a:lnTo>
                  <a:lnTo>
                    <a:pt x="234719" y="130065"/>
                  </a:lnTo>
                  <a:lnTo>
                    <a:pt x="271519" y="150332"/>
                  </a:lnTo>
                  <a:lnTo>
                    <a:pt x="298937" y="177309"/>
                  </a:lnTo>
                  <a:lnTo>
                    <a:pt x="315234" y="210489"/>
                  </a:lnTo>
                  <a:lnTo>
                    <a:pt x="476674" y="165077"/>
                  </a:lnTo>
                  <a:lnTo>
                    <a:pt x="444197" y="101234"/>
                  </a:lnTo>
                  <a:lnTo>
                    <a:pt x="386071" y="51958"/>
                  </a:lnTo>
                  <a:lnTo>
                    <a:pt x="349234" y="33089"/>
                  </a:lnTo>
                  <a:lnTo>
                    <a:pt x="307977" y="18291"/>
                  </a:lnTo>
                  <a:lnTo>
                    <a:pt x="262877" y="7731"/>
                  </a:lnTo>
                  <a:lnTo>
                    <a:pt x="214507" y="1578"/>
                  </a:lnTo>
                  <a:lnTo>
                    <a:pt x="163442" y="0"/>
                  </a:lnTo>
                  <a:lnTo>
                    <a:pt x="110254" y="3165"/>
                  </a:lnTo>
                  <a:lnTo>
                    <a:pt x="55519" y="11242"/>
                  </a:lnTo>
                  <a:lnTo>
                    <a:pt x="15857" y="20610"/>
                  </a:lnTo>
                  <a:close/>
                </a:path>
              </a:pathLst>
            </a:custGeom>
            <a:solidFill>
              <a:srgbClr val="FFF07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110629"/>
              <a:ext cx="3987351" cy="250455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95387" y="4258055"/>
              <a:ext cx="6908276" cy="2599942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5091" y="963167"/>
              <a:ext cx="11836908" cy="3290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764982" y="4531042"/>
            <a:ext cx="8663940" cy="1104900"/>
            <a:chOff x="1764982" y="4531042"/>
            <a:chExt cx="8663940" cy="1104900"/>
          </a:xfrm>
        </p:grpSpPr>
        <p:sp>
          <p:nvSpPr>
            <p:cNvPr id="4" name="object 4" descr=""/>
            <p:cNvSpPr/>
            <p:nvPr/>
          </p:nvSpPr>
          <p:spPr>
            <a:xfrm>
              <a:off x="1779270" y="4545329"/>
              <a:ext cx="8635365" cy="1076325"/>
            </a:xfrm>
            <a:custGeom>
              <a:avLst/>
              <a:gdLst/>
              <a:ahLst/>
              <a:cxnLst/>
              <a:rect l="l" t="t" r="r" b="b"/>
              <a:pathLst>
                <a:path w="8635365" h="1076325">
                  <a:moveTo>
                    <a:pt x="8455660" y="0"/>
                  </a:moveTo>
                  <a:lnTo>
                    <a:pt x="179324" y="0"/>
                  </a:lnTo>
                  <a:lnTo>
                    <a:pt x="131644" y="6404"/>
                  </a:lnTo>
                  <a:lnTo>
                    <a:pt x="88805" y="24478"/>
                  </a:lnTo>
                  <a:lnTo>
                    <a:pt x="52514" y="52514"/>
                  </a:lnTo>
                  <a:lnTo>
                    <a:pt x="24478" y="88805"/>
                  </a:lnTo>
                  <a:lnTo>
                    <a:pt x="6404" y="131644"/>
                  </a:lnTo>
                  <a:lnTo>
                    <a:pt x="0" y="179324"/>
                  </a:lnTo>
                  <a:lnTo>
                    <a:pt x="0" y="896620"/>
                  </a:lnTo>
                  <a:lnTo>
                    <a:pt x="6404" y="944299"/>
                  </a:lnTo>
                  <a:lnTo>
                    <a:pt x="24478" y="987138"/>
                  </a:lnTo>
                  <a:lnTo>
                    <a:pt x="52514" y="1023429"/>
                  </a:lnTo>
                  <a:lnTo>
                    <a:pt x="88805" y="1051465"/>
                  </a:lnTo>
                  <a:lnTo>
                    <a:pt x="131644" y="1069539"/>
                  </a:lnTo>
                  <a:lnTo>
                    <a:pt x="179324" y="1075944"/>
                  </a:lnTo>
                  <a:lnTo>
                    <a:pt x="8455660" y="1075944"/>
                  </a:lnTo>
                  <a:lnTo>
                    <a:pt x="8503339" y="1069539"/>
                  </a:lnTo>
                  <a:lnTo>
                    <a:pt x="8546178" y="1051465"/>
                  </a:lnTo>
                  <a:lnTo>
                    <a:pt x="8582469" y="1023429"/>
                  </a:lnTo>
                  <a:lnTo>
                    <a:pt x="8610505" y="987138"/>
                  </a:lnTo>
                  <a:lnTo>
                    <a:pt x="8628579" y="944299"/>
                  </a:lnTo>
                  <a:lnTo>
                    <a:pt x="8634984" y="896620"/>
                  </a:lnTo>
                  <a:lnTo>
                    <a:pt x="8634984" y="179324"/>
                  </a:lnTo>
                  <a:lnTo>
                    <a:pt x="8628579" y="131644"/>
                  </a:lnTo>
                  <a:lnTo>
                    <a:pt x="8610505" y="88805"/>
                  </a:lnTo>
                  <a:lnTo>
                    <a:pt x="8582469" y="52514"/>
                  </a:lnTo>
                  <a:lnTo>
                    <a:pt x="8546178" y="24478"/>
                  </a:lnTo>
                  <a:lnTo>
                    <a:pt x="8503339" y="6404"/>
                  </a:lnTo>
                  <a:lnTo>
                    <a:pt x="845566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79270" y="4545329"/>
              <a:ext cx="8635365" cy="1076325"/>
            </a:xfrm>
            <a:custGeom>
              <a:avLst/>
              <a:gdLst/>
              <a:ahLst/>
              <a:cxnLst/>
              <a:rect l="l" t="t" r="r" b="b"/>
              <a:pathLst>
                <a:path w="8635365" h="1076325">
                  <a:moveTo>
                    <a:pt x="0" y="179324"/>
                  </a:moveTo>
                  <a:lnTo>
                    <a:pt x="6404" y="131644"/>
                  </a:lnTo>
                  <a:lnTo>
                    <a:pt x="24478" y="88805"/>
                  </a:lnTo>
                  <a:lnTo>
                    <a:pt x="52514" y="52514"/>
                  </a:lnTo>
                  <a:lnTo>
                    <a:pt x="88805" y="24478"/>
                  </a:lnTo>
                  <a:lnTo>
                    <a:pt x="131644" y="6404"/>
                  </a:lnTo>
                  <a:lnTo>
                    <a:pt x="179324" y="0"/>
                  </a:lnTo>
                  <a:lnTo>
                    <a:pt x="8455660" y="0"/>
                  </a:lnTo>
                  <a:lnTo>
                    <a:pt x="8503339" y="6404"/>
                  </a:lnTo>
                  <a:lnTo>
                    <a:pt x="8546178" y="24478"/>
                  </a:lnTo>
                  <a:lnTo>
                    <a:pt x="8582469" y="52514"/>
                  </a:lnTo>
                  <a:lnTo>
                    <a:pt x="8610505" y="88805"/>
                  </a:lnTo>
                  <a:lnTo>
                    <a:pt x="8628579" y="131644"/>
                  </a:lnTo>
                  <a:lnTo>
                    <a:pt x="8634984" y="179324"/>
                  </a:lnTo>
                  <a:lnTo>
                    <a:pt x="8634984" y="896620"/>
                  </a:lnTo>
                  <a:lnTo>
                    <a:pt x="8628579" y="944299"/>
                  </a:lnTo>
                  <a:lnTo>
                    <a:pt x="8610505" y="987138"/>
                  </a:lnTo>
                  <a:lnTo>
                    <a:pt x="8582469" y="1023429"/>
                  </a:lnTo>
                  <a:lnTo>
                    <a:pt x="8546178" y="1051465"/>
                  </a:lnTo>
                  <a:lnTo>
                    <a:pt x="8503339" y="1069539"/>
                  </a:lnTo>
                  <a:lnTo>
                    <a:pt x="8455660" y="1075944"/>
                  </a:lnTo>
                  <a:lnTo>
                    <a:pt x="179324" y="1075944"/>
                  </a:lnTo>
                  <a:lnTo>
                    <a:pt x="131644" y="1069539"/>
                  </a:lnTo>
                  <a:lnTo>
                    <a:pt x="88805" y="1051465"/>
                  </a:lnTo>
                  <a:lnTo>
                    <a:pt x="52514" y="1023429"/>
                  </a:lnTo>
                  <a:lnTo>
                    <a:pt x="24478" y="987138"/>
                  </a:lnTo>
                  <a:lnTo>
                    <a:pt x="6404" y="944299"/>
                  </a:lnTo>
                  <a:lnTo>
                    <a:pt x="0" y="896620"/>
                  </a:lnTo>
                  <a:lnTo>
                    <a:pt x="0" y="179324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566542" y="4698872"/>
            <a:ext cx="7061834" cy="696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400" spc="-409" b="1">
                <a:solidFill>
                  <a:srgbClr val="00AF50"/>
                </a:solidFill>
                <a:latin typeface="Arial"/>
                <a:cs typeface="Arial"/>
              </a:rPr>
              <a:t>Chia</a:t>
            </a:r>
            <a:r>
              <a:rPr dirty="0" sz="4400" spc="-2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475" b="1">
                <a:solidFill>
                  <a:srgbClr val="00AF50"/>
                </a:solidFill>
                <a:latin typeface="Arial"/>
                <a:cs typeface="Arial"/>
              </a:rPr>
              <a:t>sẻ</a:t>
            </a:r>
            <a:r>
              <a:rPr dirty="0" sz="4400" spc="-22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125" b="1">
                <a:solidFill>
                  <a:srgbClr val="00AF50"/>
                </a:solidFill>
                <a:latin typeface="Arial"/>
                <a:cs typeface="Arial"/>
              </a:rPr>
              <a:t>-</a:t>
            </a:r>
            <a:r>
              <a:rPr dirty="0" sz="4400" spc="-21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530" b="1">
                <a:solidFill>
                  <a:srgbClr val="00AF50"/>
                </a:solidFill>
                <a:latin typeface="Arial"/>
                <a:cs typeface="Arial"/>
              </a:rPr>
              <a:t>Lắng</a:t>
            </a:r>
            <a:r>
              <a:rPr dirty="0" sz="4400" spc="-204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400" b="1">
                <a:solidFill>
                  <a:srgbClr val="00AF50"/>
                </a:solidFill>
                <a:latin typeface="Arial"/>
                <a:cs typeface="Arial"/>
              </a:rPr>
              <a:t>nghe</a:t>
            </a:r>
            <a:r>
              <a:rPr dirty="0" sz="4400" spc="-22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270" b="1">
                <a:solidFill>
                  <a:srgbClr val="00AF50"/>
                </a:solidFill>
                <a:latin typeface="Arial"/>
                <a:cs typeface="Arial"/>
              </a:rPr>
              <a:t>–</a:t>
            </a:r>
            <a:r>
              <a:rPr dirty="0" sz="4400" spc="-22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305" b="1">
                <a:solidFill>
                  <a:srgbClr val="00AF50"/>
                </a:solidFill>
                <a:latin typeface="Arial"/>
                <a:cs typeface="Arial"/>
              </a:rPr>
              <a:t>Nhận</a:t>
            </a:r>
            <a:r>
              <a:rPr dirty="0" sz="4400" spc="-22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4400" spc="-280" b="1">
                <a:solidFill>
                  <a:srgbClr val="00AF50"/>
                </a:solidFill>
                <a:latin typeface="Arial"/>
                <a:cs typeface="Arial"/>
              </a:rPr>
              <a:t>xét</a:t>
            </a:r>
            <a:endParaRPr sz="44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1423" y="2828544"/>
            <a:ext cx="7822692" cy="12009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629514" y="1137313"/>
            <a:ext cx="5330190" cy="2653030"/>
          </a:xfrm>
          <a:custGeom>
            <a:avLst/>
            <a:gdLst/>
            <a:ahLst/>
            <a:cxnLst/>
            <a:rect l="l" t="t" r="r" b="b"/>
            <a:pathLst>
              <a:path w="5330190" h="2653029">
                <a:moveTo>
                  <a:pt x="3234639" y="0"/>
                </a:moveTo>
                <a:lnTo>
                  <a:pt x="3182932" y="2930"/>
                </a:lnTo>
                <a:lnTo>
                  <a:pt x="3132060" y="9192"/>
                </a:lnTo>
                <a:lnTo>
                  <a:pt x="3082388" y="18703"/>
                </a:lnTo>
                <a:lnTo>
                  <a:pt x="3034276" y="31382"/>
                </a:lnTo>
                <a:lnTo>
                  <a:pt x="2988088" y="47145"/>
                </a:lnTo>
                <a:lnTo>
                  <a:pt x="2944187" y="65911"/>
                </a:lnTo>
                <a:lnTo>
                  <a:pt x="2902935" y="87597"/>
                </a:lnTo>
                <a:lnTo>
                  <a:pt x="2864694" y="112121"/>
                </a:lnTo>
                <a:lnTo>
                  <a:pt x="2829827" y="139401"/>
                </a:lnTo>
                <a:lnTo>
                  <a:pt x="2798697" y="169355"/>
                </a:lnTo>
                <a:lnTo>
                  <a:pt x="2771666" y="201901"/>
                </a:lnTo>
                <a:lnTo>
                  <a:pt x="2736543" y="180102"/>
                </a:lnTo>
                <a:lnTo>
                  <a:pt x="2699276" y="160102"/>
                </a:lnTo>
                <a:lnTo>
                  <a:pt x="2660010" y="141983"/>
                </a:lnTo>
                <a:lnTo>
                  <a:pt x="2618885" y="125828"/>
                </a:lnTo>
                <a:lnTo>
                  <a:pt x="2570261" y="109971"/>
                </a:lnTo>
                <a:lnTo>
                  <a:pt x="2520706" y="97041"/>
                </a:lnTo>
                <a:lnTo>
                  <a:pt x="2470448" y="86989"/>
                </a:lnTo>
                <a:lnTo>
                  <a:pt x="2419716" y="79768"/>
                </a:lnTo>
                <a:lnTo>
                  <a:pt x="2368739" y="75331"/>
                </a:lnTo>
                <a:lnTo>
                  <a:pt x="2317746" y="73630"/>
                </a:lnTo>
                <a:lnTo>
                  <a:pt x="2266966" y="74618"/>
                </a:lnTo>
                <a:lnTo>
                  <a:pt x="2216627" y="78246"/>
                </a:lnTo>
                <a:lnTo>
                  <a:pt x="2166958" y="84468"/>
                </a:lnTo>
                <a:lnTo>
                  <a:pt x="2118188" y="93236"/>
                </a:lnTo>
                <a:lnTo>
                  <a:pt x="2070546" y="104503"/>
                </a:lnTo>
                <a:lnTo>
                  <a:pt x="2024260" y="118220"/>
                </a:lnTo>
                <a:lnTo>
                  <a:pt x="1979560" y="134341"/>
                </a:lnTo>
                <a:lnTo>
                  <a:pt x="1936674" y="152817"/>
                </a:lnTo>
                <a:lnTo>
                  <a:pt x="1895831" y="173602"/>
                </a:lnTo>
                <a:lnTo>
                  <a:pt x="1857259" y="196647"/>
                </a:lnTo>
                <a:lnTo>
                  <a:pt x="1821188" y="221906"/>
                </a:lnTo>
                <a:lnTo>
                  <a:pt x="1787847" y="249330"/>
                </a:lnTo>
                <a:lnTo>
                  <a:pt x="1757463" y="278873"/>
                </a:lnTo>
                <a:lnTo>
                  <a:pt x="1730266" y="310486"/>
                </a:lnTo>
                <a:lnTo>
                  <a:pt x="1685803" y="294052"/>
                </a:lnTo>
                <a:lnTo>
                  <a:pt x="1640135" y="279539"/>
                </a:lnTo>
                <a:lnTo>
                  <a:pt x="1593398" y="266964"/>
                </a:lnTo>
                <a:lnTo>
                  <a:pt x="1545729" y="256346"/>
                </a:lnTo>
                <a:lnTo>
                  <a:pt x="1497263" y="247703"/>
                </a:lnTo>
                <a:lnTo>
                  <a:pt x="1448137" y="241054"/>
                </a:lnTo>
                <a:lnTo>
                  <a:pt x="1398487" y="236416"/>
                </a:lnTo>
                <a:lnTo>
                  <a:pt x="1348450" y="233809"/>
                </a:lnTo>
                <a:lnTo>
                  <a:pt x="1298161" y="233250"/>
                </a:lnTo>
                <a:lnTo>
                  <a:pt x="1247757" y="234757"/>
                </a:lnTo>
                <a:lnTo>
                  <a:pt x="1197374" y="238350"/>
                </a:lnTo>
                <a:lnTo>
                  <a:pt x="1141190" y="244835"/>
                </a:lnTo>
                <a:lnTo>
                  <a:pt x="1086531" y="253752"/>
                </a:lnTo>
                <a:lnTo>
                  <a:pt x="1033504" y="265004"/>
                </a:lnTo>
                <a:lnTo>
                  <a:pt x="982216" y="278498"/>
                </a:lnTo>
                <a:lnTo>
                  <a:pt x="932771" y="294139"/>
                </a:lnTo>
                <a:lnTo>
                  <a:pt x="885278" y="311831"/>
                </a:lnTo>
                <a:lnTo>
                  <a:pt x="839841" y="331481"/>
                </a:lnTo>
                <a:lnTo>
                  <a:pt x="796567" y="352993"/>
                </a:lnTo>
                <a:lnTo>
                  <a:pt x="755562" y="376273"/>
                </a:lnTo>
                <a:lnTo>
                  <a:pt x="716933" y="401227"/>
                </a:lnTo>
                <a:lnTo>
                  <a:pt x="680786" y="427758"/>
                </a:lnTo>
                <a:lnTo>
                  <a:pt x="647226" y="455774"/>
                </a:lnTo>
                <a:lnTo>
                  <a:pt x="616361" y="485178"/>
                </a:lnTo>
                <a:lnTo>
                  <a:pt x="588296" y="515877"/>
                </a:lnTo>
                <a:lnTo>
                  <a:pt x="563137" y="547776"/>
                </a:lnTo>
                <a:lnTo>
                  <a:pt x="540991" y="580779"/>
                </a:lnTo>
                <a:lnTo>
                  <a:pt x="521964" y="614793"/>
                </a:lnTo>
                <a:lnTo>
                  <a:pt x="506163" y="649723"/>
                </a:lnTo>
                <a:lnTo>
                  <a:pt x="484660" y="721949"/>
                </a:lnTo>
                <a:lnTo>
                  <a:pt x="477333" y="796702"/>
                </a:lnTo>
                <a:lnTo>
                  <a:pt x="479251" y="834789"/>
                </a:lnTo>
                <a:lnTo>
                  <a:pt x="485031" y="873223"/>
                </a:lnTo>
                <a:lnTo>
                  <a:pt x="480586" y="881605"/>
                </a:lnTo>
                <a:lnTo>
                  <a:pt x="424775" y="887536"/>
                </a:lnTo>
                <a:lnTo>
                  <a:pt x="370711" y="897342"/>
                </a:lnTo>
                <a:lnTo>
                  <a:pt x="318779" y="910852"/>
                </a:lnTo>
                <a:lnTo>
                  <a:pt x="269361" y="927897"/>
                </a:lnTo>
                <a:lnTo>
                  <a:pt x="222843" y="948305"/>
                </a:lnTo>
                <a:lnTo>
                  <a:pt x="179606" y="971906"/>
                </a:lnTo>
                <a:lnTo>
                  <a:pt x="140035" y="998531"/>
                </a:lnTo>
                <a:lnTo>
                  <a:pt x="104513" y="1028008"/>
                </a:lnTo>
                <a:lnTo>
                  <a:pt x="73424" y="1060167"/>
                </a:lnTo>
                <a:lnTo>
                  <a:pt x="46669" y="1095551"/>
                </a:lnTo>
                <a:lnTo>
                  <a:pt x="26065" y="1131954"/>
                </a:lnTo>
                <a:lnTo>
                  <a:pt x="11497" y="1169073"/>
                </a:lnTo>
                <a:lnTo>
                  <a:pt x="2847" y="1206602"/>
                </a:lnTo>
                <a:lnTo>
                  <a:pt x="0" y="1244237"/>
                </a:lnTo>
                <a:lnTo>
                  <a:pt x="2837" y="1281673"/>
                </a:lnTo>
                <a:lnTo>
                  <a:pt x="25099" y="1354731"/>
                </a:lnTo>
                <a:lnTo>
                  <a:pt x="44292" y="1389744"/>
                </a:lnTo>
                <a:lnTo>
                  <a:pt x="68702" y="1423340"/>
                </a:lnTo>
                <a:lnTo>
                  <a:pt x="98214" y="1455214"/>
                </a:lnTo>
                <a:lnTo>
                  <a:pt x="132710" y="1485062"/>
                </a:lnTo>
                <a:lnTo>
                  <a:pt x="172074" y="1512579"/>
                </a:lnTo>
                <a:lnTo>
                  <a:pt x="216190" y="1537462"/>
                </a:lnTo>
                <a:lnTo>
                  <a:pt x="264940" y="1559404"/>
                </a:lnTo>
                <a:lnTo>
                  <a:pt x="222114" y="1594521"/>
                </a:lnTo>
                <a:lnTo>
                  <a:pt x="186432" y="1632595"/>
                </a:lnTo>
                <a:lnTo>
                  <a:pt x="158135" y="1673131"/>
                </a:lnTo>
                <a:lnTo>
                  <a:pt x="137462" y="1715632"/>
                </a:lnTo>
                <a:lnTo>
                  <a:pt x="124653" y="1759605"/>
                </a:lnTo>
                <a:lnTo>
                  <a:pt x="119949" y="1804552"/>
                </a:lnTo>
                <a:lnTo>
                  <a:pt x="123589" y="1849980"/>
                </a:lnTo>
                <a:lnTo>
                  <a:pt x="147038" y="1921835"/>
                </a:lnTo>
                <a:lnTo>
                  <a:pt x="166183" y="1955370"/>
                </a:lnTo>
                <a:lnTo>
                  <a:pt x="189875" y="1987098"/>
                </a:lnTo>
                <a:lnTo>
                  <a:pt x="217816" y="2016858"/>
                </a:lnTo>
                <a:lnTo>
                  <a:pt x="249703" y="2044488"/>
                </a:lnTo>
                <a:lnTo>
                  <a:pt x="285239" y="2069831"/>
                </a:lnTo>
                <a:lnTo>
                  <a:pt x="324122" y="2092724"/>
                </a:lnTo>
                <a:lnTo>
                  <a:pt x="366054" y="2113009"/>
                </a:lnTo>
                <a:lnTo>
                  <a:pt x="410733" y="2130525"/>
                </a:lnTo>
                <a:lnTo>
                  <a:pt x="457861" y="2145111"/>
                </a:lnTo>
                <a:lnTo>
                  <a:pt x="507137" y="2156607"/>
                </a:lnTo>
                <a:lnTo>
                  <a:pt x="558262" y="2164854"/>
                </a:lnTo>
                <a:lnTo>
                  <a:pt x="610935" y="2169692"/>
                </a:lnTo>
                <a:lnTo>
                  <a:pt x="664857" y="2170959"/>
                </a:lnTo>
                <a:lnTo>
                  <a:pt x="719727" y="2168496"/>
                </a:lnTo>
                <a:lnTo>
                  <a:pt x="729887" y="2180180"/>
                </a:lnTo>
                <a:lnTo>
                  <a:pt x="758985" y="2211126"/>
                </a:lnTo>
                <a:lnTo>
                  <a:pt x="790212" y="2240575"/>
                </a:lnTo>
                <a:lnTo>
                  <a:pt x="823457" y="2268508"/>
                </a:lnTo>
                <a:lnTo>
                  <a:pt x="858611" y="2294906"/>
                </a:lnTo>
                <a:lnTo>
                  <a:pt x="895562" y="2319750"/>
                </a:lnTo>
                <a:lnTo>
                  <a:pt x="934202" y="2343023"/>
                </a:lnTo>
                <a:lnTo>
                  <a:pt x="974419" y="2364704"/>
                </a:lnTo>
                <a:lnTo>
                  <a:pt x="1016104" y="2384777"/>
                </a:lnTo>
                <a:lnTo>
                  <a:pt x="1059146" y="2403221"/>
                </a:lnTo>
                <a:lnTo>
                  <a:pt x="1103435" y="2420018"/>
                </a:lnTo>
                <a:lnTo>
                  <a:pt x="1148861" y="2435150"/>
                </a:lnTo>
                <a:lnTo>
                  <a:pt x="1195314" y="2448597"/>
                </a:lnTo>
                <a:lnTo>
                  <a:pt x="1242683" y="2460342"/>
                </a:lnTo>
                <a:lnTo>
                  <a:pt x="1290859" y="2470364"/>
                </a:lnTo>
                <a:lnTo>
                  <a:pt x="1339730" y="2478647"/>
                </a:lnTo>
                <a:lnTo>
                  <a:pt x="1389188" y="2485171"/>
                </a:lnTo>
                <a:lnTo>
                  <a:pt x="1439122" y="2489917"/>
                </a:lnTo>
                <a:lnTo>
                  <a:pt x="1489421" y="2492867"/>
                </a:lnTo>
                <a:lnTo>
                  <a:pt x="1539975" y="2494002"/>
                </a:lnTo>
                <a:lnTo>
                  <a:pt x="1590675" y="2493303"/>
                </a:lnTo>
                <a:lnTo>
                  <a:pt x="1641409" y="2490751"/>
                </a:lnTo>
                <a:lnTo>
                  <a:pt x="1692068" y="2486329"/>
                </a:lnTo>
                <a:lnTo>
                  <a:pt x="1742542" y="2480017"/>
                </a:lnTo>
                <a:lnTo>
                  <a:pt x="1792721" y="2471796"/>
                </a:lnTo>
                <a:lnTo>
                  <a:pt x="1842493" y="2461649"/>
                </a:lnTo>
                <a:lnTo>
                  <a:pt x="1891749" y="2449556"/>
                </a:lnTo>
                <a:lnTo>
                  <a:pt x="1940379" y="2435498"/>
                </a:lnTo>
                <a:lnTo>
                  <a:pt x="1988273" y="2419457"/>
                </a:lnTo>
                <a:lnTo>
                  <a:pt x="2035320" y="2401414"/>
                </a:lnTo>
                <a:lnTo>
                  <a:pt x="2068943" y="2433191"/>
                </a:lnTo>
                <a:lnTo>
                  <a:pt x="2105542" y="2463165"/>
                </a:lnTo>
                <a:lnTo>
                  <a:pt x="2144955" y="2491256"/>
                </a:lnTo>
                <a:lnTo>
                  <a:pt x="2187017" y="2517382"/>
                </a:lnTo>
                <a:lnTo>
                  <a:pt x="2231567" y="2541463"/>
                </a:lnTo>
                <a:lnTo>
                  <a:pt x="2278441" y="2563418"/>
                </a:lnTo>
                <a:lnTo>
                  <a:pt x="2327476" y="2583166"/>
                </a:lnTo>
                <a:lnTo>
                  <a:pt x="2378509" y="2600627"/>
                </a:lnTo>
                <a:lnTo>
                  <a:pt x="2431377" y="2615719"/>
                </a:lnTo>
                <a:lnTo>
                  <a:pt x="2485916" y="2628363"/>
                </a:lnTo>
                <a:lnTo>
                  <a:pt x="2538788" y="2637991"/>
                </a:lnTo>
                <a:lnTo>
                  <a:pt x="2591759" y="2645177"/>
                </a:lnTo>
                <a:lnTo>
                  <a:pt x="2644694" y="2649971"/>
                </a:lnTo>
                <a:lnTo>
                  <a:pt x="2697455" y="2652422"/>
                </a:lnTo>
                <a:lnTo>
                  <a:pt x="2749906" y="2652580"/>
                </a:lnTo>
                <a:lnTo>
                  <a:pt x="2801909" y="2650495"/>
                </a:lnTo>
                <a:lnTo>
                  <a:pt x="2853330" y="2646217"/>
                </a:lnTo>
                <a:lnTo>
                  <a:pt x="2904029" y="2639795"/>
                </a:lnTo>
                <a:lnTo>
                  <a:pt x="2953872" y="2631280"/>
                </a:lnTo>
                <a:lnTo>
                  <a:pt x="3002721" y="2620720"/>
                </a:lnTo>
                <a:lnTo>
                  <a:pt x="3050439" y="2608167"/>
                </a:lnTo>
                <a:lnTo>
                  <a:pt x="3096891" y="2593669"/>
                </a:lnTo>
                <a:lnTo>
                  <a:pt x="3141938" y="2577277"/>
                </a:lnTo>
                <a:lnTo>
                  <a:pt x="3185445" y="2559040"/>
                </a:lnTo>
                <a:lnTo>
                  <a:pt x="3227275" y="2539008"/>
                </a:lnTo>
                <a:lnTo>
                  <a:pt x="3267291" y="2517230"/>
                </a:lnTo>
                <a:lnTo>
                  <a:pt x="3305356" y="2493758"/>
                </a:lnTo>
                <a:lnTo>
                  <a:pt x="3341334" y="2468640"/>
                </a:lnTo>
                <a:lnTo>
                  <a:pt x="3375088" y="2441926"/>
                </a:lnTo>
                <a:lnTo>
                  <a:pt x="3406481" y="2413666"/>
                </a:lnTo>
                <a:lnTo>
                  <a:pt x="3435377" y="2383910"/>
                </a:lnTo>
                <a:lnTo>
                  <a:pt x="3461639" y="2352707"/>
                </a:lnTo>
                <a:lnTo>
                  <a:pt x="3485130" y="2320108"/>
                </a:lnTo>
                <a:lnTo>
                  <a:pt x="3505713" y="2286162"/>
                </a:lnTo>
                <a:lnTo>
                  <a:pt x="3523252" y="2250919"/>
                </a:lnTo>
                <a:lnTo>
                  <a:pt x="3565885" y="2267600"/>
                </a:lnTo>
                <a:lnTo>
                  <a:pt x="3609948" y="2282193"/>
                </a:lnTo>
                <a:lnTo>
                  <a:pt x="3655276" y="2294665"/>
                </a:lnTo>
                <a:lnTo>
                  <a:pt x="3701703" y="2304989"/>
                </a:lnTo>
                <a:lnTo>
                  <a:pt x="3749066" y="2313134"/>
                </a:lnTo>
                <a:lnTo>
                  <a:pt x="3797197" y="2319070"/>
                </a:lnTo>
                <a:lnTo>
                  <a:pt x="3845933" y="2322768"/>
                </a:lnTo>
                <a:lnTo>
                  <a:pt x="3895108" y="2324198"/>
                </a:lnTo>
                <a:lnTo>
                  <a:pt x="3950835" y="2323050"/>
                </a:lnTo>
                <a:lnTo>
                  <a:pt x="4005422" y="2319061"/>
                </a:lnTo>
                <a:lnTo>
                  <a:pt x="4058709" y="2312338"/>
                </a:lnTo>
                <a:lnTo>
                  <a:pt x="4110538" y="2302986"/>
                </a:lnTo>
                <a:lnTo>
                  <a:pt x="4160749" y="2291113"/>
                </a:lnTo>
                <a:lnTo>
                  <a:pt x="4209181" y="2276824"/>
                </a:lnTo>
                <a:lnTo>
                  <a:pt x="4255675" y="2260227"/>
                </a:lnTo>
                <a:lnTo>
                  <a:pt x="4300072" y="2241429"/>
                </a:lnTo>
                <a:lnTo>
                  <a:pt x="4342211" y="2220535"/>
                </a:lnTo>
                <a:lnTo>
                  <a:pt x="4381933" y="2197652"/>
                </a:lnTo>
                <a:lnTo>
                  <a:pt x="4419079" y="2172887"/>
                </a:lnTo>
                <a:lnTo>
                  <a:pt x="4453488" y="2146346"/>
                </a:lnTo>
                <a:lnTo>
                  <a:pt x="4485000" y="2118136"/>
                </a:lnTo>
                <a:lnTo>
                  <a:pt x="4513457" y="2088363"/>
                </a:lnTo>
                <a:lnTo>
                  <a:pt x="4538698" y="2057135"/>
                </a:lnTo>
                <a:lnTo>
                  <a:pt x="4560564" y="2024557"/>
                </a:lnTo>
                <a:lnTo>
                  <a:pt x="4578895" y="1990736"/>
                </a:lnTo>
                <a:lnTo>
                  <a:pt x="4604313" y="1919791"/>
                </a:lnTo>
                <a:lnTo>
                  <a:pt x="4613674" y="1845154"/>
                </a:lnTo>
                <a:lnTo>
                  <a:pt x="4666542" y="1838863"/>
                </a:lnTo>
                <a:lnTo>
                  <a:pt x="4718553" y="1830305"/>
                </a:lnTo>
                <a:lnTo>
                  <a:pt x="4769551" y="1819523"/>
                </a:lnTo>
                <a:lnTo>
                  <a:pt x="4819383" y="1806562"/>
                </a:lnTo>
                <a:lnTo>
                  <a:pt x="4867893" y="1791463"/>
                </a:lnTo>
                <a:lnTo>
                  <a:pt x="4914926" y="1774270"/>
                </a:lnTo>
                <a:lnTo>
                  <a:pt x="4960329" y="1755026"/>
                </a:lnTo>
                <a:lnTo>
                  <a:pt x="5003945" y="1733775"/>
                </a:lnTo>
                <a:lnTo>
                  <a:pt x="5049964" y="1708030"/>
                </a:lnTo>
                <a:lnTo>
                  <a:pt x="5092588" y="1680549"/>
                </a:lnTo>
                <a:lnTo>
                  <a:pt x="5131791" y="1651465"/>
                </a:lnTo>
                <a:lnTo>
                  <a:pt x="5167546" y="1620913"/>
                </a:lnTo>
                <a:lnTo>
                  <a:pt x="5199829" y="1589028"/>
                </a:lnTo>
                <a:lnTo>
                  <a:pt x="5228613" y="1555943"/>
                </a:lnTo>
                <a:lnTo>
                  <a:pt x="5253872" y="1521792"/>
                </a:lnTo>
                <a:lnTo>
                  <a:pt x="5275580" y="1486711"/>
                </a:lnTo>
                <a:lnTo>
                  <a:pt x="5293712" y="1450834"/>
                </a:lnTo>
                <a:lnTo>
                  <a:pt x="5308241" y="1414294"/>
                </a:lnTo>
                <a:lnTo>
                  <a:pt x="5319142" y="1377227"/>
                </a:lnTo>
                <a:lnTo>
                  <a:pt x="5326388" y="1339766"/>
                </a:lnTo>
                <a:lnTo>
                  <a:pt x="5329954" y="1302046"/>
                </a:lnTo>
                <a:lnTo>
                  <a:pt x="5329813" y="1264202"/>
                </a:lnTo>
                <a:lnTo>
                  <a:pt x="5318310" y="1188676"/>
                </a:lnTo>
                <a:lnTo>
                  <a:pt x="5306895" y="1151263"/>
                </a:lnTo>
                <a:lnTo>
                  <a:pt x="5291670" y="1114262"/>
                </a:lnTo>
                <a:lnTo>
                  <a:pt x="5272609" y="1077809"/>
                </a:lnTo>
                <a:lnTo>
                  <a:pt x="5249687" y="1042037"/>
                </a:lnTo>
                <a:lnTo>
                  <a:pt x="5222876" y="1007081"/>
                </a:lnTo>
                <a:lnTo>
                  <a:pt x="5192152" y="973074"/>
                </a:lnTo>
                <a:lnTo>
                  <a:pt x="5157488" y="940152"/>
                </a:lnTo>
                <a:lnTo>
                  <a:pt x="5166156" y="925769"/>
                </a:lnTo>
                <a:lnTo>
                  <a:pt x="5187587" y="881478"/>
                </a:lnTo>
                <a:lnTo>
                  <a:pt x="5200715" y="841795"/>
                </a:lnTo>
                <a:lnTo>
                  <a:pt x="5208416" y="802168"/>
                </a:lnTo>
                <a:lnTo>
                  <a:pt x="5210851" y="762789"/>
                </a:lnTo>
                <a:lnTo>
                  <a:pt x="5208184" y="723851"/>
                </a:lnTo>
                <a:lnTo>
                  <a:pt x="5200578" y="685549"/>
                </a:lnTo>
                <a:lnTo>
                  <a:pt x="5188194" y="648075"/>
                </a:lnTo>
                <a:lnTo>
                  <a:pt x="5171196" y="611624"/>
                </a:lnTo>
                <a:lnTo>
                  <a:pt x="5149747" y="576389"/>
                </a:lnTo>
                <a:lnTo>
                  <a:pt x="5124008" y="542562"/>
                </a:lnTo>
                <a:lnTo>
                  <a:pt x="5094143" y="510339"/>
                </a:lnTo>
                <a:lnTo>
                  <a:pt x="5060314" y="479912"/>
                </a:lnTo>
                <a:lnTo>
                  <a:pt x="5022685" y="451475"/>
                </a:lnTo>
                <a:lnTo>
                  <a:pt x="4981417" y="425221"/>
                </a:lnTo>
                <a:lnTo>
                  <a:pt x="4936673" y="401343"/>
                </a:lnTo>
                <a:lnTo>
                  <a:pt x="4888617" y="380037"/>
                </a:lnTo>
                <a:lnTo>
                  <a:pt x="4837410" y="361493"/>
                </a:lnTo>
                <a:lnTo>
                  <a:pt x="4783216" y="345908"/>
                </a:lnTo>
                <a:lnTo>
                  <a:pt x="4726196" y="333473"/>
                </a:lnTo>
                <a:lnTo>
                  <a:pt x="4710039" y="288031"/>
                </a:lnTo>
                <a:lnTo>
                  <a:pt x="4686427" y="244432"/>
                </a:lnTo>
                <a:lnTo>
                  <a:pt x="4655695" y="203076"/>
                </a:lnTo>
                <a:lnTo>
                  <a:pt x="4618180" y="164365"/>
                </a:lnTo>
                <a:lnTo>
                  <a:pt x="4574217" y="128703"/>
                </a:lnTo>
                <a:lnTo>
                  <a:pt x="4524139" y="96491"/>
                </a:lnTo>
                <a:lnTo>
                  <a:pt x="4483333" y="75026"/>
                </a:lnTo>
                <a:lnTo>
                  <a:pt x="4440693" y="56301"/>
                </a:lnTo>
                <a:lnTo>
                  <a:pt x="4396472" y="40303"/>
                </a:lnTo>
                <a:lnTo>
                  <a:pt x="4350923" y="27016"/>
                </a:lnTo>
                <a:lnTo>
                  <a:pt x="4304299" y="16427"/>
                </a:lnTo>
                <a:lnTo>
                  <a:pt x="4256855" y="8522"/>
                </a:lnTo>
                <a:lnTo>
                  <a:pt x="4208842" y="3286"/>
                </a:lnTo>
                <a:lnTo>
                  <a:pt x="4160515" y="705"/>
                </a:lnTo>
                <a:lnTo>
                  <a:pt x="4112127" y="765"/>
                </a:lnTo>
                <a:lnTo>
                  <a:pt x="4063931" y="3451"/>
                </a:lnTo>
                <a:lnTo>
                  <a:pt x="4016181" y="8750"/>
                </a:lnTo>
                <a:lnTo>
                  <a:pt x="3969129" y="16647"/>
                </a:lnTo>
                <a:lnTo>
                  <a:pt x="3923029" y="27128"/>
                </a:lnTo>
                <a:lnTo>
                  <a:pt x="3878134" y="40179"/>
                </a:lnTo>
                <a:lnTo>
                  <a:pt x="3834698" y="55785"/>
                </a:lnTo>
                <a:lnTo>
                  <a:pt x="3792974" y="73933"/>
                </a:lnTo>
                <a:lnTo>
                  <a:pt x="3753215" y="94607"/>
                </a:lnTo>
                <a:lnTo>
                  <a:pt x="3715674" y="117795"/>
                </a:lnTo>
                <a:lnTo>
                  <a:pt x="3680605" y="143481"/>
                </a:lnTo>
                <a:lnTo>
                  <a:pt x="3640634" y="111832"/>
                </a:lnTo>
                <a:lnTo>
                  <a:pt x="3595722" y="83553"/>
                </a:lnTo>
                <a:lnTo>
                  <a:pt x="3546356" y="58917"/>
                </a:lnTo>
                <a:lnTo>
                  <a:pt x="3493026" y="38198"/>
                </a:lnTo>
                <a:lnTo>
                  <a:pt x="3442577" y="23237"/>
                </a:lnTo>
                <a:lnTo>
                  <a:pt x="3391152" y="12019"/>
                </a:lnTo>
                <a:lnTo>
                  <a:pt x="3339112" y="4462"/>
                </a:lnTo>
                <a:lnTo>
                  <a:pt x="3286820" y="483"/>
                </a:lnTo>
                <a:lnTo>
                  <a:pt x="32346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610464" y="1118263"/>
            <a:ext cx="5541645" cy="5739765"/>
            <a:chOff x="3610464" y="1118263"/>
            <a:chExt cx="5541645" cy="5739765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19" y="4038092"/>
              <a:ext cx="147319" cy="14731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101082" y="3583571"/>
              <a:ext cx="512445" cy="583565"/>
            </a:xfrm>
            <a:custGeom>
              <a:avLst/>
              <a:gdLst/>
              <a:ahLst/>
              <a:cxnLst/>
              <a:rect l="l" t="t" r="r" b="b"/>
              <a:pathLst>
                <a:path w="512445" h="583564">
                  <a:moveTo>
                    <a:pt x="512064" y="220967"/>
                  </a:moveTo>
                  <a:lnTo>
                    <a:pt x="507568" y="176441"/>
                  </a:lnTo>
                  <a:lnTo>
                    <a:pt x="494690" y="134962"/>
                  </a:lnTo>
                  <a:lnTo>
                    <a:pt x="474319" y="97421"/>
                  </a:lnTo>
                  <a:lnTo>
                    <a:pt x="447332" y="64719"/>
                  </a:lnTo>
                  <a:lnTo>
                    <a:pt x="414629" y="37731"/>
                  </a:lnTo>
                  <a:lnTo>
                    <a:pt x="377088" y="17360"/>
                  </a:lnTo>
                  <a:lnTo>
                    <a:pt x="335610" y="4483"/>
                  </a:lnTo>
                  <a:lnTo>
                    <a:pt x="291084" y="0"/>
                  </a:lnTo>
                  <a:lnTo>
                    <a:pt x="246545" y="4483"/>
                  </a:lnTo>
                  <a:lnTo>
                    <a:pt x="205066" y="17360"/>
                  </a:lnTo>
                  <a:lnTo>
                    <a:pt x="167525" y="37731"/>
                  </a:lnTo>
                  <a:lnTo>
                    <a:pt x="134823" y="64719"/>
                  </a:lnTo>
                  <a:lnTo>
                    <a:pt x="107835" y="97421"/>
                  </a:lnTo>
                  <a:lnTo>
                    <a:pt x="87464" y="134962"/>
                  </a:lnTo>
                  <a:lnTo>
                    <a:pt x="74587" y="176441"/>
                  </a:lnTo>
                  <a:lnTo>
                    <a:pt x="70104" y="220967"/>
                  </a:lnTo>
                  <a:lnTo>
                    <a:pt x="74587" y="265506"/>
                  </a:lnTo>
                  <a:lnTo>
                    <a:pt x="86372" y="303504"/>
                  </a:lnTo>
                  <a:lnTo>
                    <a:pt x="60350" y="316953"/>
                  </a:lnTo>
                  <a:lnTo>
                    <a:pt x="28448" y="348830"/>
                  </a:lnTo>
                  <a:lnTo>
                    <a:pt x="7518" y="389280"/>
                  </a:lnTo>
                  <a:lnTo>
                    <a:pt x="0" y="435851"/>
                  </a:lnTo>
                  <a:lnTo>
                    <a:pt x="7518" y="482384"/>
                  </a:lnTo>
                  <a:lnTo>
                    <a:pt x="28448" y="522820"/>
                  </a:lnTo>
                  <a:lnTo>
                    <a:pt x="60350" y="554723"/>
                  </a:lnTo>
                  <a:lnTo>
                    <a:pt x="100787" y="575652"/>
                  </a:lnTo>
                  <a:lnTo>
                    <a:pt x="147320" y="583171"/>
                  </a:lnTo>
                  <a:lnTo>
                    <a:pt x="193890" y="575652"/>
                  </a:lnTo>
                  <a:lnTo>
                    <a:pt x="234340" y="554723"/>
                  </a:lnTo>
                  <a:lnTo>
                    <a:pt x="266217" y="522820"/>
                  </a:lnTo>
                  <a:lnTo>
                    <a:pt x="287121" y="482384"/>
                  </a:lnTo>
                  <a:lnTo>
                    <a:pt x="293687" y="441693"/>
                  </a:lnTo>
                  <a:lnTo>
                    <a:pt x="335610" y="437464"/>
                  </a:lnTo>
                  <a:lnTo>
                    <a:pt x="377088" y="424586"/>
                  </a:lnTo>
                  <a:lnTo>
                    <a:pt x="414629" y="404215"/>
                  </a:lnTo>
                  <a:lnTo>
                    <a:pt x="447332" y="377228"/>
                  </a:lnTo>
                  <a:lnTo>
                    <a:pt x="474319" y="344525"/>
                  </a:lnTo>
                  <a:lnTo>
                    <a:pt x="494690" y="306984"/>
                  </a:lnTo>
                  <a:lnTo>
                    <a:pt x="507568" y="265506"/>
                  </a:lnTo>
                  <a:lnTo>
                    <a:pt x="512064" y="2209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629514" y="1137313"/>
              <a:ext cx="5330190" cy="2653030"/>
            </a:xfrm>
            <a:custGeom>
              <a:avLst/>
              <a:gdLst/>
              <a:ahLst/>
              <a:cxnLst/>
              <a:rect l="l" t="t" r="r" b="b"/>
              <a:pathLst>
                <a:path w="5330190" h="2653029">
                  <a:moveTo>
                    <a:pt x="485031" y="873223"/>
                  </a:moveTo>
                  <a:lnTo>
                    <a:pt x="479251" y="834789"/>
                  </a:lnTo>
                  <a:lnTo>
                    <a:pt x="477333" y="796702"/>
                  </a:lnTo>
                  <a:lnTo>
                    <a:pt x="479172" y="759057"/>
                  </a:lnTo>
                  <a:lnTo>
                    <a:pt x="493693" y="685473"/>
                  </a:lnTo>
                  <a:lnTo>
                    <a:pt x="521964" y="614793"/>
                  </a:lnTo>
                  <a:lnTo>
                    <a:pt x="540991" y="580779"/>
                  </a:lnTo>
                  <a:lnTo>
                    <a:pt x="563137" y="547776"/>
                  </a:lnTo>
                  <a:lnTo>
                    <a:pt x="588296" y="515877"/>
                  </a:lnTo>
                  <a:lnTo>
                    <a:pt x="616361" y="485178"/>
                  </a:lnTo>
                  <a:lnTo>
                    <a:pt x="647226" y="455774"/>
                  </a:lnTo>
                  <a:lnTo>
                    <a:pt x="680786" y="427758"/>
                  </a:lnTo>
                  <a:lnTo>
                    <a:pt x="716933" y="401227"/>
                  </a:lnTo>
                  <a:lnTo>
                    <a:pt x="755562" y="376273"/>
                  </a:lnTo>
                  <a:lnTo>
                    <a:pt x="796567" y="352993"/>
                  </a:lnTo>
                  <a:lnTo>
                    <a:pt x="839841" y="331481"/>
                  </a:lnTo>
                  <a:lnTo>
                    <a:pt x="885278" y="311831"/>
                  </a:lnTo>
                  <a:lnTo>
                    <a:pt x="932771" y="294139"/>
                  </a:lnTo>
                  <a:lnTo>
                    <a:pt x="982216" y="278498"/>
                  </a:lnTo>
                  <a:lnTo>
                    <a:pt x="1033504" y="265004"/>
                  </a:lnTo>
                  <a:lnTo>
                    <a:pt x="1086531" y="253752"/>
                  </a:lnTo>
                  <a:lnTo>
                    <a:pt x="1141190" y="244835"/>
                  </a:lnTo>
                  <a:lnTo>
                    <a:pt x="1197374" y="238350"/>
                  </a:lnTo>
                  <a:lnTo>
                    <a:pt x="1247757" y="234757"/>
                  </a:lnTo>
                  <a:lnTo>
                    <a:pt x="1298161" y="233250"/>
                  </a:lnTo>
                  <a:lnTo>
                    <a:pt x="1348450" y="233809"/>
                  </a:lnTo>
                  <a:lnTo>
                    <a:pt x="1398487" y="236416"/>
                  </a:lnTo>
                  <a:lnTo>
                    <a:pt x="1448137" y="241054"/>
                  </a:lnTo>
                  <a:lnTo>
                    <a:pt x="1497263" y="247703"/>
                  </a:lnTo>
                  <a:lnTo>
                    <a:pt x="1545729" y="256346"/>
                  </a:lnTo>
                  <a:lnTo>
                    <a:pt x="1593398" y="266964"/>
                  </a:lnTo>
                  <a:lnTo>
                    <a:pt x="1640135" y="279539"/>
                  </a:lnTo>
                  <a:lnTo>
                    <a:pt x="1685803" y="294052"/>
                  </a:lnTo>
                  <a:lnTo>
                    <a:pt x="1730266" y="310486"/>
                  </a:lnTo>
                  <a:lnTo>
                    <a:pt x="1757463" y="278873"/>
                  </a:lnTo>
                  <a:lnTo>
                    <a:pt x="1787847" y="249330"/>
                  </a:lnTo>
                  <a:lnTo>
                    <a:pt x="1821188" y="221906"/>
                  </a:lnTo>
                  <a:lnTo>
                    <a:pt x="1857259" y="196647"/>
                  </a:lnTo>
                  <a:lnTo>
                    <a:pt x="1895831" y="173602"/>
                  </a:lnTo>
                  <a:lnTo>
                    <a:pt x="1936674" y="152817"/>
                  </a:lnTo>
                  <a:lnTo>
                    <a:pt x="1979560" y="134341"/>
                  </a:lnTo>
                  <a:lnTo>
                    <a:pt x="2024260" y="118220"/>
                  </a:lnTo>
                  <a:lnTo>
                    <a:pt x="2070546" y="104503"/>
                  </a:lnTo>
                  <a:lnTo>
                    <a:pt x="2118188" y="93236"/>
                  </a:lnTo>
                  <a:lnTo>
                    <a:pt x="2166958" y="84468"/>
                  </a:lnTo>
                  <a:lnTo>
                    <a:pt x="2216627" y="78246"/>
                  </a:lnTo>
                  <a:lnTo>
                    <a:pt x="2266966" y="74618"/>
                  </a:lnTo>
                  <a:lnTo>
                    <a:pt x="2317746" y="73630"/>
                  </a:lnTo>
                  <a:lnTo>
                    <a:pt x="2368739" y="75331"/>
                  </a:lnTo>
                  <a:lnTo>
                    <a:pt x="2419716" y="79768"/>
                  </a:lnTo>
                  <a:lnTo>
                    <a:pt x="2470448" y="86989"/>
                  </a:lnTo>
                  <a:lnTo>
                    <a:pt x="2520706" y="97041"/>
                  </a:lnTo>
                  <a:lnTo>
                    <a:pt x="2570261" y="109971"/>
                  </a:lnTo>
                  <a:lnTo>
                    <a:pt x="2618885" y="125828"/>
                  </a:lnTo>
                  <a:lnTo>
                    <a:pt x="2660010" y="141983"/>
                  </a:lnTo>
                  <a:lnTo>
                    <a:pt x="2699276" y="160102"/>
                  </a:lnTo>
                  <a:lnTo>
                    <a:pt x="2736543" y="180102"/>
                  </a:lnTo>
                  <a:lnTo>
                    <a:pt x="2771666" y="201901"/>
                  </a:lnTo>
                  <a:lnTo>
                    <a:pt x="2798697" y="169355"/>
                  </a:lnTo>
                  <a:lnTo>
                    <a:pt x="2829827" y="139401"/>
                  </a:lnTo>
                  <a:lnTo>
                    <a:pt x="2864694" y="112121"/>
                  </a:lnTo>
                  <a:lnTo>
                    <a:pt x="2902935" y="87597"/>
                  </a:lnTo>
                  <a:lnTo>
                    <a:pt x="2944187" y="65911"/>
                  </a:lnTo>
                  <a:lnTo>
                    <a:pt x="2988088" y="47145"/>
                  </a:lnTo>
                  <a:lnTo>
                    <a:pt x="3034276" y="31382"/>
                  </a:lnTo>
                  <a:lnTo>
                    <a:pt x="3082388" y="18703"/>
                  </a:lnTo>
                  <a:lnTo>
                    <a:pt x="3132060" y="9192"/>
                  </a:lnTo>
                  <a:lnTo>
                    <a:pt x="3182932" y="2930"/>
                  </a:lnTo>
                  <a:lnTo>
                    <a:pt x="3234639" y="0"/>
                  </a:lnTo>
                  <a:lnTo>
                    <a:pt x="3286820" y="483"/>
                  </a:lnTo>
                  <a:lnTo>
                    <a:pt x="3339112" y="4462"/>
                  </a:lnTo>
                  <a:lnTo>
                    <a:pt x="3391152" y="12019"/>
                  </a:lnTo>
                  <a:lnTo>
                    <a:pt x="3442577" y="23237"/>
                  </a:lnTo>
                  <a:lnTo>
                    <a:pt x="3493026" y="38198"/>
                  </a:lnTo>
                  <a:lnTo>
                    <a:pt x="3546356" y="58917"/>
                  </a:lnTo>
                  <a:lnTo>
                    <a:pt x="3595722" y="83553"/>
                  </a:lnTo>
                  <a:lnTo>
                    <a:pt x="3640634" y="111832"/>
                  </a:lnTo>
                  <a:lnTo>
                    <a:pt x="3680605" y="143481"/>
                  </a:lnTo>
                  <a:lnTo>
                    <a:pt x="3715674" y="117795"/>
                  </a:lnTo>
                  <a:lnTo>
                    <a:pt x="3753215" y="94607"/>
                  </a:lnTo>
                  <a:lnTo>
                    <a:pt x="3792974" y="73933"/>
                  </a:lnTo>
                  <a:lnTo>
                    <a:pt x="3834698" y="55785"/>
                  </a:lnTo>
                  <a:lnTo>
                    <a:pt x="3878134" y="40179"/>
                  </a:lnTo>
                  <a:lnTo>
                    <a:pt x="3923029" y="27128"/>
                  </a:lnTo>
                  <a:lnTo>
                    <a:pt x="3969129" y="16647"/>
                  </a:lnTo>
                  <a:lnTo>
                    <a:pt x="4016181" y="8750"/>
                  </a:lnTo>
                  <a:lnTo>
                    <a:pt x="4063931" y="3451"/>
                  </a:lnTo>
                  <a:lnTo>
                    <a:pt x="4112127" y="765"/>
                  </a:lnTo>
                  <a:lnTo>
                    <a:pt x="4160515" y="705"/>
                  </a:lnTo>
                  <a:lnTo>
                    <a:pt x="4208842" y="3286"/>
                  </a:lnTo>
                  <a:lnTo>
                    <a:pt x="4256855" y="8522"/>
                  </a:lnTo>
                  <a:lnTo>
                    <a:pt x="4304299" y="16427"/>
                  </a:lnTo>
                  <a:lnTo>
                    <a:pt x="4350923" y="27016"/>
                  </a:lnTo>
                  <a:lnTo>
                    <a:pt x="4396472" y="40303"/>
                  </a:lnTo>
                  <a:lnTo>
                    <a:pt x="4440693" y="56301"/>
                  </a:lnTo>
                  <a:lnTo>
                    <a:pt x="4483333" y="75026"/>
                  </a:lnTo>
                  <a:lnTo>
                    <a:pt x="4524139" y="96491"/>
                  </a:lnTo>
                  <a:lnTo>
                    <a:pt x="4574217" y="128703"/>
                  </a:lnTo>
                  <a:lnTo>
                    <a:pt x="4618180" y="164365"/>
                  </a:lnTo>
                  <a:lnTo>
                    <a:pt x="4655695" y="203076"/>
                  </a:lnTo>
                  <a:lnTo>
                    <a:pt x="4686427" y="244432"/>
                  </a:lnTo>
                  <a:lnTo>
                    <a:pt x="4710039" y="288031"/>
                  </a:lnTo>
                  <a:lnTo>
                    <a:pt x="4726196" y="333473"/>
                  </a:lnTo>
                  <a:lnTo>
                    <a:pt x="4783216" y="345908"/>
                  </a:lnTo>
                  <a:lnTo>
                    <a:pt x="4837410" y="361493"/>
                  </a:lnTo>
                  <a:lnTo>
                    <a:pt x="4888617" y="380037"/>
                  </a:lnTo>
                  <a:lnTo>
                    <a:pt x="4936673" y="401343"/>
                  </a:lnTo>
                  <a:lnTo>
                    <a:pt x="4981417" y="425221"/>
                  </a:lnTo>
                  <a:lnTo>
                    <a:pt x="5022685" y="451475"/>
                  </a:lnTo>
                  <a:lnTo>
                    <a:pt x="5060314" y="479912"/>
                  </a:lnTo>
                  <a:lnTo>
                    <a:pt x="5094143" y="510339"/>
                  </a:lnTo>
                  <a:lnTo>
                    <a:pt x="5124008" y="542562"/>
                  </a:lnTo>
                  <a:lnTo>
                    <a:pt x="5149747" y="576389"/>
                  </a:lnTo>
                  <a:lnTo>
                    <a:pt x="5171196" y="611624"/>
                  </a:lnTo>
                  <a:lnTo>
                    <a:pt x="5188194" y="648075"/>
                  </a:lnTo>
                  <a:lnTo>
                    <a:pt x="5200578" y="685549"/>
                  </a:lnTo>
                  <a:lnTo>
                    <a:pt x="5208184" y="723851"/>
                  </a:lnTo>
                  <a:lnTo>
                    <a:pt x="5210851" y="762789"/>
                  </a:lnTo>
                  <a:lnTo>
                    <a:pt x="5208416" y="802168"/>
                  </a:lnTo>
                  <a:lnTo>
                    <a:pt x="5200715" y="841795"/>
                  </a:lnTo>
                  <a:lnTo>
                    <a:pt x="5187587" y="881478"/>
                  </a:lnTo>
                  <a:lnTo>
                    <a:pt x="5166156" y="925769"/>
                  </a:lnTo>
                  <a:lnTo>
                    <a:pt x="5157488" y="940152"/>
                  </a:lnTo>
                  <a:lnTo>
                    <a:pt x="5192152" y="973074"/>
                  </a:lnTo>
                  <a:lnTo>
                    <a:pt x="5222876" y="1007081"/>
                  </a:lnTo>
                  <a:lnTo>
                    <a:pt x="5249687" y="1042037"/>
                  </a:lnTo>
                  <a:lnTo>
                    <a:pt x="5272609" y="1077809"/>
                  </a:lnTo>
                  <a:lnTo>
                    <a:pt x="5291670" y="1114262"/>
                  </a:lnTo>
                  <a:lnTo>
                    <a:pt x="5306895" y="1151263"/>
                  </a:lnTo>
                  <a:lnTo>
                    <a:pt x="5318310" y="1188676"/>
                  </a:lnTo>
                  <a:lnTo>
                    <a:pt x="5325941" y="1226367"/>
                  </a:lnTo>
                  <a:lnTo>
                    <a:pt x="5329954" y="1302046"/>
                  </a:lnTo>
                  <a:lnTo>
                    <a:pt x="5326388" y="1339766"/>
                  </a:lnTo>
                  <a:lnTo>
                    <a:pt x="5319142" y="1377227"/>
                  </a:lnTo>
                  <a:lnTo>
                    <a:pt x="5308241" y="1414294"/>
                  </a:lnTo>
                  <a:lnTo>
                    <a:pt x="5293712" y="1450834"/>
                  </a:lnTo>
                  <a:lnTo>
                    <a:pt x="5275580" y="1486711"/>
                  </a:lnTo>
                  <a:lnTo>
                    <a:pt x="5253872" y="1521792"/>
                  </a:lnTo>
                  <a:lnTo>
                    <a:pt x="5228613" y="1555943"/>
                  </a:lnTo>
                  <a:lnTo>
                    <a:pt x="5199829" y="1589028"/>
                  </a:lnTo>
                  <a:lnTo>
                    <a:pt x="5167546" y="1620913"/>
                  </a:lnTo>
                  <a:lnTo>
                    <a:pt x="5131791" y="1651465"/>
                  </a:lnTo>
                  <a:lnTo>
                    <a:pt x="5092588" y="1680549"/>
                  </a:lnTo>
                  <a:lnTo>
                    <a:pt x="5049964" y="1708030"/>
                  </a:lnTo>
                  <a:lnTo>
                    <a:pt x="5003945" y="1733775"/>
                  </a:lnTo>
                  <a:lnTo>
                    <a:pt x="4960329" y="1755026"/>
                  </a:lnTo>
                  <a:lnTo>
                    <a:pt x="4914926" y="1774270"/>
                  </a:lnTo>
                  <a:lnTo>
                    <a:pt x="4867893" y="1791463"/>
                  </a:lnTo>
                  <a:lnTo>
                    <a:pt x="4819383" y="1806562"/>
                  </a:lnTo>
                  <a:lnTo>
                    <a:pt x="4769551" y="1819523"/>
                  </a:lnTo>
                  <a:lnTo>
                    <a:pt x="4718553" y="1830305"/>
                  </a:lnTo>
                  <a:lnTo>
                    <a:pt x="4666542" y="1838863"/>
                  </a:lnTo>
                  <a:lnTo>
                    <a:pt x="4613674" y="1845154"/>
                  </a:lnTo>
                  <a:lnTo>
                    <a:pt x="4611081" y="1882881"/>
                  </a:lnTo>
                  <a:lnTo>
                    <a:pt x="4593531" y="1955779"/>
                  </a:lnTo>
                  <a:lnTo>
                    <a:pt x="4560564" y="2024557"/>
                  </a:lnTo>
                  <a:lnTo>
                    <a:pt x="4538698" y="2057135"/>
                  </a:lnTo>
                  <a:lnTo>
                    <a:pt x="4513457" y="2088363"/>
                  </a:lnTo>
                  <a:lnTo>
                    <a:pt x="4485000" y="2118136"/>
                  </a:lnTo>
                  <a:lnTo>
                    <a:pt x="4453488" y="2146346"/>
                  </a:lnTo>
                  <a:lnTo>
                    <a:pt x="4419079" y="2172887"/>
                  </a:lnTo>
                  <a:lnTo>
                    <a:pt x="4381933" y="2197652"/>
                  </a:lnTo>
                  <a:lnTo>
                    <a:pt x="4342211" y="2220535"/>
                  </a:lnTo>
                  <a:lnTo>
                    <a:pt x="4300072" y="2241429"/>
                  </a:lnTo>
                  <a:lnTo>
                    <a:pt x="4255675" y="2260227"/>
                  </a:lnTo>
                  <a:lnTo>
                    <a:pt x="4209181" y="2276824"/>
                  </a:lnTo>
                  <a:lnTo>
                    <a:pt x="4160749" y="2291113"/>
                  </a:lnTo>
                  <a:lnTo>
                    <a:pt x="4110538" y="2302986"/>
                  </a:lnTo>
                  <a:lnTo>
                    <a:pt x="4058709" y="2312338"/>
                  </a:lnTo>
                  <a:lnTo>
                    <a:pt x="4005422" y="2319061"/>
                  </a:lnTo>
                  <a:lnTo>
                    <a:pt x="3950835" y="2323050"/>
                  </a:lnTo>
                  <a:lnTo>
                    <a:pt x="3895108" y="2324198"/>
                  </a:lnTo>
                  <a:lnTo>
                    <a:pt x="3845933" y="2322768"/>
                  </a:lnTo>
                  <a:lnTo>
                    <a:pt x="3797197" y="2319070"/>
                  </a:lnTo>
                  <a:lnTo>
                    <a:pt x="3749066" y="2313134"/>
                  </a:lnTo>
                  <a:lnTo>
                    <a:pt x="3701703" y="2304989"/>
                  </a:lnTo>
                  <a:lnTo>
                    <a:pt x="3655276" y="2294665"/>
                  </a:lnTo>
                  <a:lnTo>
                    <a:pt x="3609948" y="2282193"/>
                  </a:lnTo>
                  <a:lnTo>
                    <a:pt x="3565885" y="2267600"/>
                  </a:lnTo>
                  <a:lnTo>
                    <a:pt x="3523252" y="2250919"/>
                  </a:lnTo>
                  <a:lnTo>
                    <a:pt x="3505713" y="2286162"/>
                  </a:lnTo>
                  <a:lnTo>
                    <a:pt x="3485130" y="2320108"/>
                  </a:lnTo>
                  <a:lnTo>
                    <a:pt x="3461639" y="2352707"/>
                  </a:lnTo>
                  <a:lnTo>
                    <a:pt x="3435377" y="2383910"/>
                  </a:lnTo>
                  <a:lnTo>
                    <a:pt x="3406481" y="2413666"/>
                  </a:lnTo>
                  <a:lnTo>
                    <a:pt x="3375088" y="2441926"/>
                  </a:lnTo>
                  <a:lnTo>
                    <a:pt x="3341334" y="2468640"/>
                  </a:lnTo>
                  <a:lnTo>
                    <a:pt x="3305356" y="2493758"/>
                  </a:lnTo>
                  <a:lnTo>
                    <a:pt x="3267291" y="2517230"/>
                  </a:lnTo>
                  <a:lnTo>
                    <a:pt x="3227275" y="2539008"/>
                  </a:lnTo>
                  <a:lnTo>
                    <a:pt x="3185445" y="2559040"/>
                  </a:lnTo>
                  <a:lnTo>
                    <a:pt x="3141938" y="2577277"/>
                  </a:lnTo>
                  <a:lnTo>
                    <a:pt x="3096891" y="2593669"/>
                  </a:lnTo>
                  <a:lnTo>
                    <a:pt x="3050439" y="2608167"/>
                  </a:lnTo>
                  <a:lnTo>
                    <a:pt x="3002721" y="2620720"/>
                  </a:lnTo>
                  <a:lnTo>
                    <a:pt x="2953872" y="2631280"/>
                  </a:lnTo>
                  <a:lnTo>
                    <a:pt x="2904029" y="2639795"/>
                  </a:lnTo>
                  <a:lnTo>
                    <a:pt x="2853330" y="2646217"/>
                  </a:lnTo>
                  <a:lnTo>
                    <a:pt x="2801909" y="2650495"/>
                  </a:lnTo>
                  <a:lnTo>
                    <a:pt x="2749906" y="2652580"/>
                  </a:lnTo>
                  <a:lnTo>
                    <a:pt x="2697455" y="2652422"/>
                  </a:lnTo>
                  <a:lnTo>
                    <a:pt x="2644694" y="2649971"/>
                  </a:lnTo>
                  <a:lnTo>
                    <a:pt x="2591759" y="2645177"/>
                  </a:lnTo>
                  <a:lnTo>
                    <a:pt x="2538788" y="2637991"/>
                  </a:lnTo>
                  <a:lnTo>
                    <a:pt x="2485916" y="2628363"/>
                  </a:lnTo>
                  <a:lnTo>
                    <a:pt x="2431377" y="2615719"/>
                  </a:lnTo>
                  <a:lnTo>
                    <a:pt x="2378509" y="2600627"/>
                  </a:lnTo>
                  <a:lnTo>
                    <a:pt x="2327476" y="2583166"/>
                  </a:lnTo>
                  <a:lnTo>
                    <a:pt x="2278441" y="2563418"/>
                  </a:lnTo>
                  <a:lnTo>
                    <a:pt x="2231567" y="2541463"/>
                  </a:lnTo>
                  <a:lnTo>
                    <a:pt x="2187017" y="2517382"/>
                  </a:lnTo>
                  <a:lnTo>
                    <a:pt x="2144955" y="2491256"/>
                  </a:lnTo>
                  <a:lnTo>
                    <a:pt x="2105542" y="2463165"/>
                  </a:lnTo>
                  <a:lnTo>
                    <a:pt x="2068943" y="2433191"/>
                  </a:lnTo>
                  <a:lnTo>
                    <a:pt x="2035320" y="2401414"/>
                  </a:lnTo>
                  <a:lnTo>
                    <a:pt x="1988273" y="2419457"/>
                  </a:lnTo>
                  <a:lnTo>
                    <a:pt x="1940379" y="2435498"/>
                  </a:lnTo>
                  <a:lnTo>
                    <a:pt x="1891749" y="2449556"/>
                  </a:lnTo>
                  <a:lnTo>
                    <a:pt x="1842493" y="2461649"/>
                  </a:lnTo>
                  <a:lnTo>
                    <a:pt x="1792721" y="2471796"/>
                  </a:lnTo>
                  <a:lnTo>
                    <a:pt x="1742542" y="2480017"/>
                  </a:lnTo>
                  <a:lnTo>
                    <a:pt x="1692068" y="2486329"/>
                  </a:lnTo>
                  <a:lnTo>
                    <a:pt x="1641409" y="2490751"/>
                  </a:lnTo>
                  <a:lnTo>
                    <a:pt x="1590675" y="2493303"/>
                  </a:lnTo>
                  <a:lnTo>
                    <a:pt x="1539975" y="2494002"/>
                  </a:lnTo>
                  <a:lnTo>
                    <a:pt x="1489421" y="2492867"/>
                  </a:lnTo>
                  <a:lnTo>
                    <a:pt x="1439122" y="2489917"/>
                  </a:lnTo>
                  <a:lnTo>
                    <a:pt x="1389188" y="2485171"/>
                  </a:lnTo>
                  <a:lnTo>
                    <a:pt x="1339730" y="2478647"/>
                  </a:lnTo>
                  <a:lnTo>
                    <a:pt x="1290859" y="2470364"/>
                  </a:lnTo>
                  <a:lnTo>
                    <a:pt x="1242683" y="2460342"/>
                  </a:lnTo>
                  <a:lnTo>
                    <a:pt x="1195314" y="2448597"/>
                  </a:lnTo>
                  <a:lnTo>
                    <a:pt x="1148861" y="2435150"/>
                  </a:lnTo>
                  <a:lnTo>
                    <a:pt x="1103435" y="2420018"/>
                  </a:lnTo>
                  <a:lnTo>
                    <a:pt x="1059146" y="2403221"/>
                  </a:lnTo>
                  <a:lnTo>
                    <a:pt x="1016104" y="2384777"/>
                  </a:lnTo>
                  <a:lnTo>
                    <a:pt x="974419" y="2364704"/>
                  </a:lnTo>
                  <a:lnTo>
                    <a:pt x="934202" y="2343023"/>
                  </a:lnTo>
                  <a:lnTo>
                    <a:pt x="895562" y="2319750"/>
                  </a:lnTo>
                  <a:lnTo>
                    <a:pt x="858611" y="2294906"/>
                  </a:lnTo>
                  <a:lnTo>
                    <a:pt x="823457" y="2268508"/>
                  </a:lnTo>
                  <a:lnTo>
                    <a:pt x="790212" y="2240575"/>
                  </a:lnTo>
                  <a:lnTo>
                    <a:pt x="758985" y="2211126"/>
                  </a:lnTo>
                  <a:lnTo>
                    <a:pt x="729887" y="2180180"/>
                  </a:lnTo>
                  <a:lnTo>
                    <a:pt x="726458" y="2176243"/>
                  </a:lnTo>
                  <a:lnTo>
                    <a:pt x="723029" y="2172433"/>
                  </a:lnTo>
                  <a:lnTo>
                    <a:pt x="719727" y="2168496"/>
                  </a:lnTo>
                  <a:lnTo>
                    <a:pt x="664857" y="2170959"/>
                  </a:lnTo>
                  <a:lnTo>
                    <a:pt x="610935" y="2169692"/>
                  </a:lnTo>
                  <a:lnTo>
                    <a:pt x="558262" y="2164854"/>
                  </a:lnTo>
                  <a:lnTo>
                    <a:pt x="507137" y="2156607"/>
                  </a:lnTo>
                  <a:lnTo>
                    <a:pt x="457861" y="2145111"/>
                  </a:lnTo>
                  <a:lnTo>
                    <a:pt x="410733" y="2130525"/>
                  </a:lnTo>
                  <a:lnTo>
                    <a:pt x="366054" y="2113009"/>
                  </a:lnTo>
                  <a:lnTo>
                    <a:pt x="324122" y="2092724"/>
                  </a:lnTo>
                  <a:lnTo>
                    <a:pt x="285239" y="2069831"/>
                  </a:lnTo>
                  <a:lnTo>
                    <a:pt x="249703" y="2044488"/>
                  </a:lnTo>
                  <a:lnTo>
                    <a:pt x="217816" y="2016858"/>
                  </a:lnTo>
                  <a:lnTo>
                    <a:pt x="189875" y="1987098"/>
                  </a:lnTo>
                  <a:lnTo>
                    <a:pt x="166183" y="1955370"/>
                  </a:lnTo>
                  <a:lnTo>
                    <a:pt x="147038" y="1921835"/>
                  </a:lnTo>
                  <a:lnTo>
                    <a:pt x="123589" y="1849980"/>
                  </a:lnTo>
                  <a:lnTo>
                    <a:pt x="119949" y="1804552"/>
                  </a:lnTo>
                  <a:lnTo>
                    <a:pt x="124653" y="1759605"/>
                  </a:lnTo>
                  <a:lnTo>
                    <a:pt x="137462" y="1715632"/>
                  </a:lnTo>
                  <a:lnTo>
                    <a:pt x="158135" y="1673131"/>
                  </a:lnTo>
                  <a:lnTo>
                    <a:pt x="186432" y="1632595"/>
                  </a:lnTo>
                  <a:lnTo>
                    <a:pt x="222114" y="1594521"/>
                  </a:lnTo>
                  <a:lnTo>
                    <a:pt x="264940" y="1559404"/>
                  </a:lnTo>
                  <a:lnTo>
                    <a:pt x="216190" y="1537462"/>
                  </a:lnTo>
                  <a:lnTo>
                    <a:pt x="172074" y="1512579"/>
                  </a:lnTo>
                  <a:lnTo>
                    <a:pt x="132710" y="1485062"/>
                  </a:lnTo>
                  <a:lnTo>
                    <a:pt x="98214" y="1455214"/>
                  </a:lnTo>
                  <a:lnTo>
                    <a:pt x="68702" y="1423340"/>
                  </a:lnTo>
                  <a:lnTo>
                    <a:pt x="44292" y="1389744"/>
                  </a:lnTo>
                  <a:lnTo>
                    <a:pt x="25099" y="1354731"/>
                  </a:lnTo>
                  <a:lnTo>
                    <a:pt x="11242" y="1318606"/>
                  </a:lnTo>
                  <a:lnTo>
                    <a:pt x="0" y="1244237"/>
                  </a:lnTo>
                  <a:lnTo>
                    <a:pt x="2847" y="1206602"/>
                  </a:lnTo>
                  <a:lnTo>
                    <a:pt x="11497" y="1169073"/>
                  </a:lnTo>
                  <a:lnTo>
                    <a:pt x="26065" y="1131954"/>
                  </a:lnTo>
                  <a:lnTo>
                    <a:pt x="46669" y="1095551"/>
                  </a:lnTo>
                  <a:lnTo>
                    <a:pt x="73424" y="1060167"/>
                  </a:lnTo>
                  <a:lnTo>
                    <a:pt x="104513" y="1028008"/>
                  </a:lnTo>
                  <a:lnTo>
                    <a:pt x="140035" y="998531"/>
                  </a:lnTo>
                  <a:lnTo>
                    <a:pt x="179606" y="971906"/>
                  </a:lnTo>
                  <a:lnTo>
                    <a:pt x="222843" y="948305"/>
                  </a:lnTo>
                  <a:lnTo>
                    <a:pt x="269361" y="927897"/>
                  </a:lnTo>
                  <a:lnTo>
                    <a:pt x="318779" y="910852"/>
                  </a:lnTo>
                  <a:lnTo>
                    <a:pt x="370711" y="897342"/>
                  </a:lnTo>
                  <a:lnTo>
                    <a:pt x="424775" y="887536"/>
                  </a:lnTo>
                  <a:lnTo>
                    <a:pt x="480586" y="881605"/>
                  </a:lnTo>
                  <a:lnTo>
                    <a:pt x="485031" y="873223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3969" y="4019042"/>
              <a:ext cx="185419" cy="18541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900169" y="1272159"/>
              <a:ext cx="4884420" cy="2894965"/>
            </a:xfrm>
            <a:custGeom>
              <a:avLst/>
              <a:gdLst/>
              <a:ahLst/>
              <a:cxnLst/>
              <a:rect l="l" t="t" r="r" b="b"/>
              <a:pathLst>
                <a:path w="4884420" h="2894965">
                  <a:moveTo>
                    <a:pt x="1495552" y="2747264"/>
                  </a:moveTo>
                  <a:lnTo>
                    <a:pt x="1488045" y="2793796"/>
                  </a:lnTo>
                  <a:lnTo>
                    <a:pt x="1467140" y="2834233"/>
                  </a:lnTo>
                  <a:lnTo>
                    <a:pt x="1435256" y="2866135"/>
                  </a:lnTo>
                  <a:lnTo>
                    <a:pt x="1394813" y="2887065"/>
                  </a:lnTo>
                  <a:lnTo>
                    <a:pt x="1348231" y="2894584"/>
                  </a:lnTo>
                  <a:lnTo>
                    <a:pt x="1301699" y="2887065"/>
                  </a:lnTo>
                  <a:lnTo>
                    <a:pt x="1261262" y="2866135"/>
                  </a:lnTo>
                  <a:lnTo>
                    <a:pt x="1229360" y="2834233"/>
                  </a:lnTo>
                  <a:lnTo>
                    <a:pt x="1208430" y="2793796"/>
                  </a:lnTo>
                  <a:lnTo>
                    <a:pt x="1200912" y="2747264"/>
                  </a:lnTo>
                  <a:lnTo>
                    <a:pt x="1208430" y="2700682"/>
                  </a:lnTo>
                  <a:lnTo>
                    <a:pt x="1229359" y="2660239"/>
                  </a:lnTo>
                  <a:lnTo>
                    <a:pt x="1261262" y="2628355"/>
                  </a:lnTo>
                  <a:lnTo>
                    <a:pt x="1301699" y="2607450"/>
                  </a:lnTo>
                  <a:lnTo>
                    <a:pt x="1348231" y="2599943"/>
                  </a:lnTo>
                  <a:lnTo>
                    <a:pt x="1394813" y="2607450"/>
                  </a:lnTo>
                  <a:lnTo>
                    <a:pt x="1435256" y="2628355"/>
                  </a:lnTo>
                  <a:lnTo>
                    <a:pt x="1467140" y="2660239"/>
                  </a:lnTo>
                  <a:lnTo>
                    <a:pt x="1488045" y="2700682"/>
                  </a:lnTo>
                  <a:lnTo>
                    <a:pt x="1495552" y="2747264"/>
                  </a:lnTo>
                  <a:close/>
                </a:path>
                <a:path w="4884420" h="2894965">
                  <a:moveTo>
                    <a:pt x="1712976" y="2532379"/>
                  </a:moveTo>
                  <a:lnTo>
                    <a:pt x="1708486" y="2576916"/>
                  </a:lnTo>
                  <a:lnTo>
                    <a:pt x="1695610" y="2618396"/>
                  </a:lnTo>
                  <a:lnTo>
                    <a:pt x="1675236" y="2655933"/>
                  </a:lnTo>
                  <a:lnTo>
                    <a:pt x="1648253" y="2688637"/>
                  </a:lnTo>
                  <a:lnTo>
                    <a:pt x="1615549" y="2715620"/>
                  </a:lnTo>
                  <a:lnTo>
                    <a:pt x="1578012" y="2735994"/>
                  </a:lnTo>
                  <a:lnTo>
                    <a:pt x="1536532" y="2748870"/>
                  </a:lnTo>
                  <a:lnTo>
                    <a:pt x="1491995" y="2753360"/>
                  </a:lnTo>
                  <a:lnTo>
                    <a:pt x="1447459" y="2748870"/>
                  </a:lnTo>
                  <a:lnTo>
                    <a:pt x="1405979" y="2735994"/>
                  </a:lnTo>
                  <a:lnTo>
                    <a:pt x="1368442" y="2715620"/>
                  </a:lnTo>
                  <a:lnTo>
                    <a:pt x="1335738" y="2688637"/>
                  </a:lnTo>
                  <a:lnTo>
                    <a:pt x="1308755" y="2655933"/>
                  </a:lnTo>
                  <a:lnTo>
                    <a:pt x="1288381" y="2618396"/>
                  </a:lnTo>
                  <a:lnTo>
                    <a:pt x="1275505" y="2576916"/>
                  </a:lnTo>
                  <a:lnTo>
                    <a:pt x="1271015" y="2532379"/>
                  </a:lnTo>
                  <a:lnTo>
                    <a:pt x="1275505" y="2487843"/>
                  </a:lnTo>
                  <a:lnTo>
                    <a:pt x="1288381" y="2446363"/>
                  </a:lnTo>
                  <a:lnTo>
                    <a:pt x="1308755" y="2408826"/>
                  </a:lnTo>
                  <a:lnTo>
                    <a:pt x="1335738" y="2376122"/>
                  </a:lnTo>
                  <a:lnTo>
                    <a:pt x="1368442" y="2349139"/>
                  </a:lnTo>
                  <a:lnTo>
                    <a:pt x="1405979" y="2328765"/>
                  </a:lnTo>
                  <a:lnTo>
                    <a:pt x="1447459" y="2315889"/>
                  </a:lnTo>
                  <a:lnTo>
                    <a:pt x="1491995" y="2311400"/>
                  </a:lnTo>
                  <a:lnTo>
                    <a:pt x="1536532" y="2315889"/>
                  </a:lnTo>
                  <a:lnTo>
                    <a:pt x="1578012" y="2328765"/>
                  </a:lnTo>
                  <a:lnTo>
                    <a:pt x="1615549" y="2349139"/>
                  </a:lnTo>
                  <a:lnTo>
                    <a:pt x="1648253" y="2376122"/>
                  </a:lnTo>
                  <a:lnTo>
                    <a:pt x="1675236" y="2408826"/>
                  </a:lnTo>
                  <a:lnTo>
                    <a:pt x="1695610" y="2446363"/>
                  </a:lnTo>
                  <a:lnTo>
                    <a:pt x="1708486" y="2487843"/>
                  </a:lnTo>
                  <a:lnTo>
                    <a:pt x="1712976" y="2532379"/>
                  </a:lnTo>
                  <a:close/>
                </a:path>
                <a:path w="4884420" h="2894965">
                  <a:moveTo>
                    <a:pt x="312165" y="1463166"/>
                  </a:moveTo>
                  <a:lnTo>
                    <a:pt x="257751" y="1464184"/>
                  </a:lnTo>
                  <a:lnTo>
                    <a:pt x="203745" y="1461440"/>
                  </a:lnTo>
                  <a:lnTo>
                    <a:pt x="150558" y="1455007"/>
                  </a:lnTo>
                  <a:lnTo>
                    <a:pt x="98599" y="1444954"/>
                  </a:lnTo>
                  <a:lnTo>
                    <a:pt x="48276" y="1431352"/>
                  </a:lnTo>
                  <a:lnTo>
                    <a:pt x="0" y="1414271"/>
                  </a:lnTo>
                </a:path>
                <a:path w="4884420" h="2894965">
                  <a:moveTo>
                    <a:pt x="587501" y="1998599"/>
                  </a:moveTo>
                  <a:lnTo>
                    <a:pt x="554275" y="2006715"/>
                  </a:lnTo>
                  <a:lnTo>
                    <a:pt x="520382" y="2013331"/>
                  </a:lnTo>
                  <a:lnTo>
                    <a:pt x="485917" y="2018422"/>
                  </a:lnTo>
                  <a:lnTo>
                    <a:pt x="450976" y="2021966"/>
                  </a:lnTo>
                </a:path>
                <a:path w="4884420" h="2894965">
                  <a:moveTo>
                    <a:pt x="1764283" y="2255774"/>
                  </a:moveTo>
                  <a:lnTo>
                    <a:pt x="1740620" y="2230280"/>
                  </a:lnTo>
                  <a:lnTo>
                    <a:pt x="1718992" y="2203942"/>
                  </a:lnTo>
                  <a:lnTo>
                    <a:pt x="1699436" y="2176817"/>
                  </a:lnTo>
                  <a:lnTo>
                    <a:pt x="1681988" y="2148966"/>
                  </a:lnTo>
                </a:path>
                <a:path w="4884420" h="2894965">
                  <a:moveTo>
                    <a:pt x="3285998" y="1989454"/>
                  </a:moveTo>
                  <a:lnTo>
                    <a:pt x="3281215" y="2019182"/>
                  </a:lnTo>
                  <a:lnTo>
                    <a:pt x="3274123" y="2048684"/>
                  </a:lnTo>
                  <a:lnTo>
                    <a:pt x="3264745" y="2077876"/>
                  </a:lnTo>
                  <a:lnTo>
                    <a:pt x="3253104" y="2106676"/>
                  </a:lnTo>
                </a:path>
                <a:path w="4884420" h="2894965">
                  <a:moveTo>
                    <a:pt x="3939412" y="1265301"/>
                  </a:moveTo>
                  <a:lnTo>
                    <a:pt x="3994742" y="1285661"/>
                  </a:lnTo>
                  <a:lnTo>
                    <a:pt x="4046659" y="1308977"/>
                  </a:lnTo>
                  <a:lnTo>
                    <a:pt x="4094980" y="1335050"/>
                  </a:lnTo>
                  <a:lnTo>
                    <a:pt x="4139521" y="1363678"/>
                  </a:lnTo>
                  <a:lnTo>
                    <a:pt x="4180099" y="1394662"/>
                  </a:lnTo>
                  <a:lnTo>
                    <a:pt x="4216529" y="1427801"/>
                  </a:lnTo>
                  <a:lnTo>
                    <a:pt x="4248628" y="1462896"/>
                  </a:lnTo>
                  <a:lnTo>
                    <a:pt x="4276212" y="1499746"/>
                  </a:lnTo>
                  <a:lnTo>
                    <a:pt x="4299097" y="1538152"/>
                  </a:lnTo>
                  <a:lnTo>
                    <a:pt x="4317099" y="1577912"/>
                  </a:lnTo>
                  <a:lnTo>
                    <a:pt x="4330035" y="1618828"/>
                  </a:lnTo>
                  <a:lnTo>
                    <a:pt x="4337720" y="1660698"/>
                  </a:lnTo>
                  <a:lnTo>
                    <a:pt x="4339971" y="1703324"/>
                  </a:lnTo>
                </a:path>
                <a:path w="4884420" h="2894965">
                  <a:moveTo>
                    <a:pt x="4884420" y="798829"/>
                  </a:moveTo>
                  <a:lnTo>
                    <a:pt x="4857925" y="835963"/>
                  </a:lnTo>
                  <a:lnTo>
                    <a:pt x="4826603" y="871171"/>
                  </a:lnTo>
                  <a:lnTo>
                    <a:pt x="4790684" y="904232"/>
                  </a:lnTo>
                  <a:lnTo>
                    <a:pt x="4750401" y="934929"/>
                  </a:lnTo>
                  <a:lnTo>
                    <a:pt x="4705984" y="963040"/>
                  </a:lnTo>
                </a:path>
                <a:path w="4884420" h="2894965">
                  <a:moveTo>
                    <a:pt x="4456303" y="189483"/>
                  </a:moveTo>
                  <a:lnTo>
                    <a:pt x="4460736" y="208714"/>
                  </a:lnTo>
                  <a:lnTo>
                    <a:pt x="4463764" y="228076"/>
                  </a:lnTo>
                  <a:lnTo>
                    <a:pt x="4465411" y="247509"/>
                  </a:lnTo>
                  <a:lnTo>
                    <a:pt x="4465701" y="266953"/>
                  </a:lnTo>
                </a:path>
                <a:path w="4884420" h="2894965">
                  <a:moveTo>
                    <a:pt x="3316985" y="98932"/>
                  </a:moveTo>
                  <a:lnTo>
                    <a:pt x="3335807" y="72562"/>
                  </a:lnTo>
                  <a:lnTo>
                    <a:pt x="3357356" y="47228"/>
                  </a:lnTo>
                  <a:lnTo>
                    <a:pt x="3381547" y="23012"/>
                  </a:lnTo>
                  <a:lnTo>
                    <a:pt x="3408299" y="0"/>
                  </a:lnTo>
                </a:path>
                <a:path w="4884420" h="2894965">
                  <a:moveTo>
                    <a:pt x="2462149" y="146050"/>
                  </a:moveTo>
                  <a:lnTo>
                    <a:pt x="2470286" y="124055"/>
                  </a:lnTo>
                  <a:lnTo>
                    <a:pt x="2480389" y="102488"/>
                  </a:lnTo>
                  <a:lnTo>
                    <a:pt x="2492420" y="81399"/>
                  </a:lnTo>
                  <a:lnTo>
                    <a:pt x="2506344" y="60832"/>
                  </a:lnTo>
                </a:path>
                <a:path w="4884420" h="2894965">
                  <a:moveTo>
                    <a:pt x="1458976" y="175005"/>
                  </a:moveTo>
                  <a:lnTo>
                    <a:pt x="1501751" y="193212"/>
                  </a:lnTo>
                  <a:lnTo>
                    <a:pt x="1542764" y="213121"/>
                  </a:lnTo>
                  <a:lnTo>
                    <a:pt x="1581919" y="234674"/>
                  </a:lnTo>
                  <a:lnTo>
                    <a:pt x="1619122" y="257810"/>
                  </a:lnTo>
                </a:path>
                <a:path w="4884420" h="2894965">
                  <a:moveTo>
                    <a:pt x="242315" y="825500"/>
                  </a:moveTo>
                  <a:lnTo>
                    <a:pt x="233431" y="804048"/>
                  </a:lnTo>
                  <a:lnTo>
                    <a:pt x="225821" y="782383"/>
                  </a:lnTo>
                  <a:lnTo>
                    <a:pt x="219473" y="760527"/>
                  </a:lnTo>
                  <a:lnTo>
                    <a:pt x="214375" y="73850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4007" y="2962655"/>
              <a:ext cx="5277612" cy="389534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573651" y="1648459"/>
            <a:ext cx="382968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10" b="1">
                <a:solidFill>
                  <a:srgbClr val="FF0000"/>
                </a:solidFill>
                <a:latin typeface="Arial"/>
                <a:cs typeface="Arial"/>
              </a:rPr>
              <a:t>BÌNH</a:t>
            </a:r>
            <a:r>
              <a:rPr dirty="0" sz="36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425" b="1">
                <a:solidFill>
                  <a:srgbClr val="FF0000"/>
                </a:solidFill>
                <a:latin typeface="Arial"/>
                <a:cs typeface="Arial"/>
              </a:rPr>
              <a:t>CHỌN</a:t>
            </a:r>
            <a:r>
              <a:rPr dirty="0" sz="36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70" b="1">
                <a:solidFill>
                  <a:srgbClr val="FF0000"/>
                </a:solidFill>
                <a:latin typeface="Arial"/>
                <a:cs typeface="Arial"/>
              </a:rPr>
              <a:t>BÀI</a:t>
            </a:r>
            <a:r>
              <a:rPr dirty="0" sz="3600" spc="-1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40" b="1">
                <a:solidFill>
                  <a:srgbClr val="FF0000"/>
                </a:solidFill>
                <a:latin typeface="Arial"/>
                <a:cs typeface="Arial"/>
              </a:rPr>
              <a:t>NÓI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112521"/>
            <a:ext cx="12204700" cy="6751955"/>
            <a:chOff x="-6350" y="112521"/>
            <a:chExt cx="12204700" cy="6751955"/>
          </a:xfrm>
        </p:grpSpPr>
        <p:sp>
          <p:nvSpPr>
            <p:cNvPr id="3" name="object 3" descr=""/>
            <p:cNvSpPr/>
            <p:nvPr/>
          </p:nvSpPr>
          <p:spPr>
            <a:xfrm>
              <a:off x="0" y="118871"/>
              <a:ext cx="12192000" cy="6739255"/>
            </a:xfrm>
            <a:custGeom>
              <a:avLst/>
              <a:gdLst/>
              <a:ahLst/>
              <a:cxnLst/>
              <a:rect l="l" t="t" r="r" b="b"/>
              <a:pathLst>
                <a:path w="12192000" h="6739255">
                  <a:moveTo>
                    <a:pt x="11426698" y="0"/>
                  </a:moveTo>
                  <a:lnTo>
                    <a:pt x="765365" y="0"/>
                  </a:lnTo>
                  <a:lnTo>
                    <a:pt x="716961" y="1505"/>
                  </a:lnTo>
                  <a:lnTo>
                    <a:pt x="669358" y="5962"/>
                  </a:lnTo>
                  <a:lnTo>
                    <a:pt x="622644" y="13282"/>
                  </a:lnTo>
                  <a:lnTo>
                    <a:pt x="576910" y="23373"/>
                  </a:lnTo>
                  <a:lnTo>
                    <a:pt x="532244" y="36147"/>
                  </a:lnTo>
                  <a:lnTo>
                    <a:pt x="488738" y="51514"/>
                  </a:lnTo>
                  <a:lnTo>
                    <a:pt x="446480" y="69384"/>
                  </a:lnTo>
                  <a:lnTo>
                    <a:pt x="405560" y="89668"/>
                  </a:lnTo>
                  <a:lnTo>
                    <a:pt x="366067" y="112276"/>
                  </a:lnTo>
                  <a:lnTo>
                    <a:pt x="328092" y="137118"/>
                  </a:lnTo>
                  <a:lnTo>
                    <a:pt x="291724" y="164105"/>
                  </a:lnTo>
                  <a:lnTo>
                    <a:pt x="257052" y="193147"/>
                  </a:lnTo>
                  <a:lnTo>
                    <a:pt x="224167" y="224154"/>
                  </a:lnTo>
                  <a:lnTo>
                    <a:pt x="193158" y="257037"/>
                  </a:lnTo>
                  <a:lnTo>
                    <a:pt x="164114" y="291706"/>
                  </a:lnTo>
                  <a:lnTo>
                    <a:pt x="137126" y="328072"/>
                  </a:lnTo>
                  <a:lnTo>
                    <a:pt x="112282" y="366044"/>
                  </a:lnTo>
                  <a:lnTo>
                    <a:pt x="89673" y="405533"/>
                  </a:lnTo>
                  <a:lnTo>
                    <a:pt x="69388" y="446450"/>
                  </a:lnTo>
                  <a:lnTo>
                    <a:pt x="51516" y="488704"/>
                  </a:lnTo>
                  <a:lnTo>
                    <a:pt x="36149" y="532206"/>
                  </a:lnTo>
                  <a:lnTo>
                    <a:pt x="23374" y="576867"/>
                  </a:lnTo>
                  <a:lnTo>
                    <a:pt x="13282" y="622597"/>
                  </a:lnTo>
                  <a:lnTo>
                    <a:pt x="5963" y="669305"/>
                  </a:lnTo>
                  <a:lnTo>
                    <a:pt x="1505" y="716904"/>
                  </a:lnTo>
                  <a:lnTo>
                    <a:pt x="0" y="765301"/>
                  </a:lnTo>
                  <a:lnTo>
                    <a:pt x="0" y="5973762"/>
                  </a:lnTo>
                  <a:lnTo>
                    <a:pt x="1505" y="6022166"/>
                  </a:lnTo>
                  <a:lnTo>
                    <a:pt x="5963" y="6069769"/>
                  </a:lnTo>
                  <a:lnTo>
                    <a:pt x="13282" y="6116483"/>
                  </a:lnTo>
                  <a:lnTo>
                    <a:pt x="23374" y="6162217"/>
                  </a:lnTo>
                  <a:lnTo>
                    <a:pt x="36149" y="6206882"/>
                  </a:lnTo>
                  <a:lnTo>
                    <a:pt x="51516" y="6250389"/>
                  </a:lnTo>
                  <a:lnTo>
                    <a:pt x="69388" y="6292647"/>
                  </a:lnTo>
                  <a:lnTo>
                    <a:pt x="89673" y="6333567"/>
                  </a:lnTo>
                  <a:lnTo>
                    <a:pt x="112282" y="6373060"/>
                  </a:lnTo>
                  <a:lnTo>
                    <a:pt x="137126" y="6411035"/>
                  </a:lnTo>
                  <a:lnTo>
                    <a:pt x="164114" y="6447403"/>
                  </a:lnTo>
                  <a:lnTo>
                    <a:pt x="193158" y="6482074"/>
                  </a:lnTo>
                  <a:lnTo>
                    <a:pt x="224167" y="6514959"/>
                  </a:lnTo>
                  <a:lnTo>
                    <a:pt x="257052" y="6545969"/>
                  </a:lnTo>
                  <a:lnTo>
                    <a:pt x="291724" y="6575012"/>
                  </a:lnTo>
                  <a:lnTo>
                    <a:pt x="328092" y="6602001"/>
                  </a:lnTo>
                  <a:lnTo>
                    <a:pt x="366067" y="6626845"/>
                  </a:lnTo>
                  <a:lnTo>
                    <a:pt x="405560" y="6649454"/>
                  </a:lnTo>
                  <a:lnTo>
                    <a:pt x="446480" y="6669739"/>
                  </a:lnTo>
                  <a:lnTo>
                    <a:pt x="488738" y="6687610"/>
                  </a:lnTo>
                  <a:lnTo>
                    <a:pt x="532244" y="6702978"/>
                  </a:lnTo>
                  <a:lnTo>
                    <a:pt x="576910" y="6715752"/>
                  </a:lnTo>
                  <a:lnTo>
                    <a:pt x="622644" y="6725844"/>
                  </a:lnTo>
                  <a:lnTo>
                    <a:pt x="669358" y="6733164"/>
                  </a:lnTo>
                  <a:lnTo>
                    <a:pt x="716961" y="6737621"/>
                  </a:lnTo>
                  <a:lnTo>
                    <a:pt x="765365" y="6739127"/>
                  </a:lnTo>
                  <a:lnTo>
                    <a:pt x="11426698" y="6739127"/>
                  </a:lnTo>
                  <a:lnTo>
                    <a:pt x="11475095" y="6737621"/>
                  </a:lnTo>
                  <a:lnTo>
                    <a:pt x="11522694" y="6733164"/>
                  </a:lnTo>
                  <a:lnTo>
                    <a:pt x="11569402" y="6725844"/>
                  </a:lnTo>
                  <a:lnTo>
                    <a:pt x="11615132" y="6715752"/>
                  </a:lnTo>
                  <a:lnTo>
                    <a:pt x="11659793" y="6702978"/>
                  </a:lnTo>
                  <a:lnTo>
                    <a:pt x="11703295" y="6687610"/>
                  </a:lnTo>
                  <a:lnTo>
                    <a:pt x="11745549" y="6669739"/>
                  </a:lnTo>
                  <a:lnTo>
                    <a:pt x="11786466" y="6649454"/>
                  </a:lnTo>
                  <a:lnTo>
                    <a:pt x="11825955" y="6626845"/>
                  </a:lnTo>
                  <a:lnTo>
                    <a:pt x="11863927" y="6602001"/>
                  </a:lnTo>
                  <a:lnTo>
                    <a:pt x="11900293" y="6575012"/>
                  </a:lnTo>
                  <a:lnTo>
                    <a:pt x="11934962" y="6545969"/>
                  </a:lnTo>
                  <a:lnTo>
                    <a:pt x="11967845" y="6514959"/>
                  </a:lnTo>
                  <a:lnTo>
                    <a:pt x="11998852" y="6482074"/>
                  </a:lnTo>
                  <a:lnTo>
                    <a:pt x="12027894" y="6447403"/>
                  </a:lnTo>
                  <a:lnTo>
                    <a:pt x="12054881" y="6411035"/>
                  </a:lnTo>
                  <a:lnTo>
                    <a:pt x="12079723" y="6373060"/>
                  </a:lnTo>
                  <a:lnTo>
                    <a:pt x="12102331" y="6333567"/>
                  </a:lnTo>
                  <a:lnTo>
                    <a:pt x="12122615" y="6292647"/>
                  </a:lnTo>
                  <a:lnTo>
                    <a:pt x="12140485" y="6250389"/>
                  </a:lnTo>
                  <a:lnTo>
                    <a:pt x="12155852" y="6206882"/>
                  </a:lnTo>
                  <a:lnTo>
                    <a:pt x="12168626" y="6162217"/>
                  </a:lnTo>
                  <a:lnTo>
                    <a:pt x="12178717" y="6116483"/>
                  </a:lnTo>
                  <a:lnTo>
                    <a:pt x="12186037" y="6069769"/>
                  </a:lnTo>
                  <a:lnTo>
                    <a:pt x="12190494" y="6022166"/>
                  </a:lnTo>
                  <a:lnTo>
                    <a:pt x="12192000" y="5973762"/>
                  </a:lnTo>
                  <a:lnTo>
                    <a:pt x="12192000" y="765301"/>
                  </a:lnTo>
                  <a:lnTo>
                    <a:pt x="12190494" y="716904"/>
                  </a:lnTo>
                  <a:lnTo>
                    <a:pt x="12186037" y="669305"/>
                  </a:lnTo>
                  <a:lnTo>
                    <a:pt x="12178717" y="622597"/>
                  </a:lnTo>
                  <a:lnTo>
                    <a:pt x="12168626" y="576867"/>
                  </a:lnTo>
                  <a:lnTo>
                    <a:pt x="12155852" y="532206"/>
                  </a:lnTo>
                  <a:lnTo>
                    <a:pt x="12140485" y="488704"/>
                  </a:lnTo>
                  <a:lnTo>
                    <a:pt x="12122615" y="446450"/>
                  </a:lnTo>
                  <a:lnTo>
                    <a:pt x="12102331" y="405533"/>
                  </a:lnTo>
                  <a:lnTo>
                    <a:pt x="12079723" y="366044"/>
                  </a:lnTo>
                  <a:lnTo>
                    <a:pt x="12054881" y="328072"/>
                  </a:lnTo>
                  <a:lnTo>
                    <a:pt x="12027894" y="291706"/>
                  </a:lnTo>
                  <a:lnTo>
                    <a:pt x="11998852" y="257037"/>
                  </a:lnTo>
                  <a:lnTo>
                    <a:pt x="11967844" y="224154"/>
                  </a:lnTo>
                  <a:lnTo>
                    <a:pt x="11934962" y="193147"/>
                  </a:lnTo>
                  <a:lnTo>
                    <a:pt x="11900293" y="164105"/>
                  </a:lnTo>
                  <a:lnTo>
                    <a:pt x="11863927" y="137118"/>
                  </a:lnTo>
                  <a:lnTo>
                    <a:pt x="11825955" y="112276"/>
                  </a:lnTo>
                  <a:lnTo>
                    <a:pt x="11786466" y="89668"/>
                  </a:lnTo>
                  <a:lnTo>
                    <a:pt x="11745549" y="69384"/>
                  </a:lnTo>
                  <a:lnTo>
                    <a:pt x="11703295" y="51514"/>
                  </a:lnTo>
                  <a:lnTo>
                    <a:pt x="11659793" y="36147"/>
                  </a:lnTo>
                  <a:lnTo>
                    <a:pt x="11615132" y="23373"/>
                  </a:lnTo>
                  <a:lnTo>
                    <a:pt x="11569402" y="13282"/>
                  </a:lnTo>
                  <a:lnTo>
                    <a:pt x="11522694" y="5962"/>
                  </a:lnTo>
                  <a:lnTo>
                    <a:pt x="11475095" y="1505"/>
                  </a:lnTo>
                  <a:lnTo>
                    <a:pt x="11426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118871"/>
              <a:ext cx="12192000" cy="6739255"/>
            </a:xfrm>
            <a:custGeom>
              <a:avLst/>
              <a:gdLst/>
              <a:ahLst/>
              <a:cxnLst/>
              <a:rect l="l" t="t" r="r" b="b"/>
              <a:pathLst>
                <a:path w="12192000" h="6739255">
                  <a:moveTo>
                    <a:pt x="0" y="765301"/>
                  </a:moveTo>
                  <a:lnTo>
                    <a:pt x="1505" y="716904"/>
                  </a:lnTo>
                  <a:lnTo>
                    <a:pt x="5963" y="669305"/>
                  </a:lnTo>
                  <a:lnTo>
                    <a:pt x="13282" y="622597"/>
                  </a:lnTo>
                  <a:lnTo>
                    <a:pt x="23374" y="576867"/>
                  </a:lnTo>
                  <a:lnTo>
                    <a:pt x="36149" y="532206"/>
                  </a:lnTo>
                  <a:lnTo>
                    <a:pt x="51516" y="488704"/>
                  </a:lnTo>
                  <a:lnTo>
                    <a:pt x="69388" y="446450"/>
                  </a:lnTo>
                  <a:lnTo>
                    <a:pt x="89673" y="405533"/>
                  </a:lnTo>
                  <a:lnTo>
                    <a:pt x="112282" y="366044"/>
                  </a:lnTo>
                  <a:lnTo>
                    <a:pt x="137126" y="328072"/>
                  </a:lnTo>
                  <a:lnTo>
                    <a:pt x="164114" y="291706"/>
                  </a:lnTo>
                  <a:lnTo>
                    <a:pt x="193158" y="257037"/>
                  </a:lnTo>
                  <a:lnTo>
                    <a:pt x="224167" y="224154"/>
                  </a:lnTo>
                  <a:lnTo>
                    <a:pt x="257052" y="193147"/>
                  </a:lnTo>
                  <a:lnTo>
                    <a:pt x="291724" y="164105"/>
                  </a:lnTo>
                  <a:lnTo>
                    <a:pt x="328092" y="137118"/>
                  </a:lnTo>
                  <a:lnTo>
                    <a:pt x="366067" y="112276"/>
                  </a:lnTo>
                  <a:lnTo>
                    <a:pt x="405560" y="89668"/>
                  </a:lnTo>
                  <a:lnTo>
                    <a:pt x="446480" y="69384"/>
                  </a:lnTo>
                  <a:lnTo>
                    <a:pt x="488738" y="51514"/>
                  </a:lnTo>
                  <a:lnTo>
                    <a:pt x="532244" y="36147"/>
                  </a:lnTo>
                  <a:lnTo>
                    <a:pt x="576910" y="23373"/>
                  </a:lnTo>
                  <a:lnTo>
                    <a:pt x="622644" y="13282"/>
                  </a:lnTo>
                  <a:lnTo>
                    <a:pt x="669358" y="5962"/>
                  </a:lnTo>
                  <a:lnTo>
                    <a:pt x="716961" y="1505"/>
                  </a:lnTo>
                  <a:lnTo>
                    <a:pt x="765365" y="0"/>
                  </a:lnTo>
                  <a:lnTo>
                    <a:pt x="11426698" y="0"/>
                  </a:lnTo>
                  <a:lnTo>
                    <a:pt x="11475095" y="1505"/>
                  </a:lnTo>
                  <a:lnTo>
                    <a:pt x="11522694" y="5962"/>
                  </a:lnTo>
                  <a:lnTo>
                    <a:pt x="11569402" y="13282"/>
                  </a:lnTo>
                  <a:lnTo>
                    <a:pt x="11615132" y="23373"/>
                  </a:lnTo>
                  <a:lnTo>
                    <a:pt x="11659793" y="36147"/>
                  </a:lnTo>
                  <a:lnTo>
                    <a:pt x="11703295" y="51514"/>
                  </a:lnTo>
                  <a:lnTo>
                    <a:pt x="11745549" y="69384"/>
                  </a:lnTo>
                  <a:lnTo>
                    <a:pt x="11786466" y="89668"/>
                  </a:lnTo>
                  <a:lnTo>
                    <a:pt x="11825955" y="112276"/>
                  </a:lnTo>
                  <a:lnTo>
                    <a:pt x="11863927" y="137118"/>
                  </a:lnTo>
                  <a:lnTo>
                    <a:pt x="11900293" y="164105"/>
                  </a:lnTo>
                  <a:lnTo>
                    <a:pt x="11934962" y="193147"/>
                  </a:lnTo>
                  <a:lnTo>
                    <a:pt x="11967844" y="224154"/>
                  </a:lnTo>
                  <a:lnTo>
                    <a:pt x="11998852" y="257037"/>
                  </a:lnTo>
                  <a:lnTo>
                    <a:pt x="12027894" y="291706"/>
                  </a:lnTo>
                  <a:lnTo>
                    <a:pt x="12054881" y="328072"/>
                  </a:lnTo>
                  <a:lnTo>
                    <a:pt x="12079723" y="366044"/>
                  </a:lnTo>
                  <a:lnTo>
                    <a:pt x="12102331" y="405533"/>
                  </a:lnTo>
                  <a:lnTo>
                    <a:pt x="12122615" y="446450"/>
                  </a:lnTo>
                  <a:lnTo>
                    <a:pt x="12140485" y="488704"/>
                  </a:lnTo>
                  <a:lnTo>
                    <a:pt x="12155852" y="532206"/>
                  </a:lnTo>
                  <a:lnTo>
                    <a:pt x="12168626" y="576867"/>
                  </a:lnTo>
                  <a:lnTo>
                    <a:pt x="12178717" y="622597"/>
                  </a:lnTo>
                  <a:lnTo>
                    <a:pt x="12186037" y="669305"/>
                  </a:lnTo>
                  <a:lnTo>
                    <a:pt x="12190494" y="716904"/>
                  </a:lnTo>
                  <a:lnTo>
                    <a:pt x="12192000" y="765301"/>
                  </a:lnTo>
                  <a:lnTo>
                    <a:pt x="12192000" y="5973762"/>
                  </a:lnTo>
                  <a:lnTo>
                    <a:pt x="12190494" y="6022166"/>
                  </a:lnTo>
                  <a:lnTo>
                    <a:pt x="12186037" y="6069769"/>
                  </a:lnTo>
                  <a:lnTo>
                    <a:pt x="12178717" y="6116483"/>
                  </a:lnTo>
                  <a:lnTo>
                    <a:pt x="12168626" y="6162217"/>
                  </a:lnTo>
                  <a:lnTo>
                    <a:pt x="12155852" y="6206882"/>
                  </a:lnTo>
                  <a:lnTo>
                    <a:pt x="12140485" y="6250389"/>
                  </a:lnTo>
                  <a:lnTo>
                    <a:pt x="12122615" y="6292647"/>
                  </a:lnTo>
                  <a:lnTo>
                    <a:pt x="12102331" y="6333567"/>
                  </a:lnTo>
                  <a:lnTo>
                    <a:pt x="12079723" y="6373060"/>
                  </a:lnTo>
                  <a:lnTo>
                    <a:pt x="12054881" y="6411035"/>
                  </a:lnTo>
                  <a:lnTo>
                    <a:pt x="12027894" y="6447403"/>
                  </a:lnTo>
                  <a:lnTo>
                    <a:pt x="11998852" y="6482074"/>
                  </a:lnTo>
                  <a:lnTo>
                    <a:pt x="11967845" y="6514959"/>
                  </a:lnTo>
                  <a:lnTo>
                    <a:pt x="11934962" y="6545969"/>
                  </a:lnTo>
                  <a:lnTo>
                    <a:pt x="11900293" y="6575012"/>
                  </a:lnTo>
                  <a:lnTo>
                    <a:pt x="11863927" y="6602001"/>
                  </a:lnTo>
                  <a:lnTo>
                    <a:pt x="11825955" y="6626845"/>
                  </a:lnTo>
                  <a:lnTo>
                    <a:pt x="11786466" y="6649454"/>
                  </a:lnTo>
                  <a:lnTo>
                    <a:pt x="11745549" y="6669739"/>
                  </a:lnTo>
                  <a:lnTo>
                    <a:pt x="11703295" y="6687610"/>
                  </a:lnTo>
                  <a:lnTo>
                    <a:pt x="11659793" y="6702978"/>
                  </a:lnTo>
                  <a:lnTo>
                    <a:pt x="11615132" y="6715752"/>
                  </a:lnTo>
                  <a:lnTo>
                    <a:pt x="11569402" y="6725844"/>
                  </a:lnTo>
                  <a:lnTo>
                    <a:pt x="11522694" y="6733164"/>
                  </a:lnTo>
                  <a:lnTo>
                    <a:pt x="11475095" y="6737621"/>
                  </a:lnTo>
                  <a:lnTo>
                    <a:pt x="11426698" y="6739127"/>
                  </a:lnTo>
                  <a:lnTo>
                    <a:pt x="765365" y="6739127"/>
                  </a:lnTo>
                  <a:lnTo>
                    <a:pt x="716961" y="6737621"/>
                  </a:lnTo>
                  <a:lnTo>
                    <a:pt x="669358" y="6733164"/>
                  </a:lnTo>
                  <a:lnTo>
                    <a:pt x="622644" y="6725844"/>
                  </a:lnTo>
                  <a:lnTo>
                    <a:pt x="576910" y="6715752"/>
                  </a:lnTo>
                  <a:lnTo>
                    <a:pt x="532244" y="6702978"/>
                  </a:lnTo>
                  <a:lnTo>
                    <a:pt x="488738" y="6687610"/>
                  </a:lnTo>
                  <a:lnTo>
                    <a:pt x="446480" y="6669739"/>
                  </a:lnTo>
                  <a:lnTo>
                    <a:pt x="405560" y="6649454"/>
                  </a:lnTo>
                  <a:lnTo>
                    <a:pt x="366067" y="6626845"/>
                  </a:lnTo>
                  <a:lnTo>
                    <a:pt x="328092" y="6602001"/>
                  </a:lnTo>
                  <a:lnTo>
                    <a:pt x="291724" y="6575012"/>
                  </a:lnTo>
                  <a:lnTo>
                    <a:pt x="257052" y="6545969"/>
                  </a:lnTo>
                  <a:lnTo>
                    <a:pt x="224167" y="6514959"/>
                  </a:lnTo>
                  <a:lnTo>
                    <a:pt x="193158" y="6482074"/>
                  </a:lnTo>
                  <a:lnTo>
                    <a:pt x="164114" y="6447403"/>
                  </a:lnTo>
                  <a:lnTo>
                    <a:pt x="137126" y="6411035"/>
                  </a:lnTo>
                  <a:lnTo>
                    <a:pt x="112282" y="6373060"/>
                  </a:lnTo>
                  <a:lnTo>
                    <a:pt x="89673" y="6333567"/>
                  </a:lnTo>
                  <a:lnTo>
                    <a:pt x="69388" y="6292647"/>
                  </a:lnTo>
                  <a:lnTo>
                    <a:pt x="51516" y="6250389"/>
                  </a:lnTo>
                  <a:lnTo>
                    <a:pt x="36149" y="6206882"/>
                  </a:lnTo>
                  <a:lnTo>
                    <a:pt x="23374" y="6162217"/>
                  </a:lnTo>
                  <a:lnTo>
                    <a:pt x="13282" y="6116483"/>
                  </a:lnTo>
                  <a:lnTo>
                    <a:pt x="5963" y="6069769"/>
                  </a:lnTo>
                  <a:lnTo>
                    <a:pt x="1505" y="6022166"/>
                  </a:lnTo>
                  <a:lnTo>
                    <a:pt x="0" y="5973762"/>
                  </a:lnTo>
                  <a:lnTo>
                    <a:pt x="0" y="765301"/>
                  </a:lnTo>
                  <a:close/>
                </a:path>
              </a:pathLst>
            </a:custGeom>
            <a:ln w="12700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239011"/>
              <a:ext cx="4328159" cy="505206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8042" y="2403424"/>
            <a:ext cx="1858645" cy="100266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5080" indent="153670">
              <a:lnSpc>
                <a:spcPct val="100000"/>
              </a:lnSpc>
              <a:spcBef>
                <a:spcPts val="105"/>
              </a:spcBef>
            </a:pPr>
            <a:r>
              <a:rPr dirty="0" sz="3200" spc="-195" b="1">
                <a:solidFill>
                  <a:srgbClr val="FF0000"/>
                </a:solidFill>
                <a:latin typeface="Arial"/>
                <a:cs typeface="Arial"/>
              </a:rPr>
              <a:t>Nội</a:t>
            </a:r>
            <a:r>
              <a:rPr dirty="0" sz="3200" spc="-1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10" b="1">
                <a:solidFill>
                  <a:srgbClr val="FF0000"/>
                </a:solidFill>
                <a:latin typeface="Arial"/>
                <a:cs typeface="Arial"/>
              </a:rPr>
              <a:t>dung </a:t>
            </a:r>
            <a:r>
              <a:rPr dirty="0" sz="3200" spc="-200" b="1">
                <a:solidFill>
                  <a:srgbClr val="FF0000"/>
                </a:solidFill>
                <a:latin typeface="Arial"/>
                <a:cs typeface="Arial"/>
              </a:rPr>
              <a:t>nói</a:t>
            </a:r>
            <a:r>
              <a:rPr dirty="0" sz="3200" spc="-1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315" b="1">
                <a:solidFill>
                  <a:srgbClr val="FF0000"/>
                </a:solidFill>
                <a:latin typeface="Arial"/>
                <a:cs typeface="Arial"/>
              </a:rPr>
              <a:t>sâu</a:t>
            </a:r>
            <a:r>
              <a:rPr dirty="0" sz="32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425" b="1">
                <a:solidFill>
                  <a:srgbClr val="FF0000"/>
                </a:solidFill>
                <a:latin typeface="Arial"/>
                <a:cs typeface="Arial"/>
              </a:rPr>
              <a:t>sắc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4388" y="1842516"/>
            <a:ext cx="5094732" cy="5015481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4514850" y="3029534"/>
            <a:ext cx="212788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211454">
              <a:lnSpc>
                <a:spcPct val="100000"/>
              </a:lnSpc>
              <a:spcBef>
                <a:spcPts val="105"/>
              </a:spcBef>
            </a:pP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Hình</a:t>
            </a:r>
            <a:r>
              <a:rPr dirty="0" sz="3200" spc="-1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0" b="1">
                <a:solidFill>
                  <a:srgbClr val="FF0000"/>
                </a:solidFill>
                <a:latin typeface="Arial"/>
                <a:cs typeface="Arial"/>
              </a:rPr>
              <a:t>thức </a:t>
            </a:r>
            <a:r>
              <a:rPr dirty="0" sz="3200" spc="-200" b="1">
                <a:solidFill>
                  <a:srgbClr val="FF0000"/>
                </a:solidFill>
                <a:latin typeface="Arial"/>
                <a:cs typeface="Arial"/>
              </a:rPr>
              <a:t>nói</a:t>
            </a:r>
            <a:r>
              <a:rPr dirty="0" sz="3200" spc="-1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35" b="1">
                <a:solidFill>
                  <a:srgbClr val="FF0000"/>
                </a:solidFill>
                <a:latin typeface="Arial"/>
                <a:cs typeface="Arial"/>
              </a:rPr>
              <a:t>hấp</a:t>
            </a:r>
            <a:r>
              <a:rPr dirty="0" sz="3200" spc="-1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175" b="1">
                <a:solidFill>
                  <a:srgbClr val="FF0000"/>
                </a:solidFill>
                <a:latin typeface="Arial"/>
                <a:cs typeface="Arial"/>
              </a:rPr>
              <a:t>dẫn.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40880" y="1502663"/>
            <a:ext cx="5151120" cy="5355333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946895" y="2929255"/>
            <a:ext cx="2039620" cy="100139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198120">
              <a:lnSpc>
                <a:spcPct val="100000"/>
              </a:lnSpc>
              <a:spcBef>
                <a:spcPts val="105"/>
              </a:spcBef>
            </a:pPr>
            <a:r>
              <a:rPr dirty="0" sz="3200" spc="-300" b="1">
                <a:solidFill>
                  <a:srgbClr val="FF0000"/>
                </a:solidFill>
                <a:latin typeface="Arial"/>
                <a:cs typeface="Arial"/>
              </a:rPr>
              <a:t>Giọng</a:t>
            </a:r>
            <a:r>
              <a:rPr dirty="0" sz="3200" spc="-1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0000"/>
                </a:solidFill>
                <a:latin typeface="Arial"/>
                <a:cs typeface="Arial"/>
              </a:rPr>
              <a:t>nói </a:t>
            </a:r>
            <a:r>
              <a:rPr dirty="0" sz="3200" spc="-185" b="1">
                <a:solidFill>
                  <a:srgbClr val="FF0000"/>
                </a:solidFill>
                <a:latin typeface="Arial"/>
                <a:cs typeface="Arial"/>
              </a:rPr>
              <a:t>truyền</a:t>
            </a:r>
            <a:r>
              <a:rPr dirty="0" sz="3200" spc="-1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25" b="1">
                <a:solidFill>
                  <a:srgbClr val="FF0000"/>
                </a:solidFill>
                <a:latin typeface="Arial"/>
                <a:cs typeface="Arial"/>
              </a:rPr>
              <a:t>cảm.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291084" y="121920"/>
            <a:ext cx="11826240" cy="2598420"/>
            <a:chOff x="291084" y="121920"/>
            <a:chExt cx="11826240" cy="2598420"/>
          </a:xfrm>
        </p:grpSpPr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1084" y="121920"/>
              <a:ext cx="2151888" cy="172059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65436" y="202692"/>
              <a:ext cx="2151887" cy="172059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10156" y="245364"/>
              <a:ext cx="8168640" cy="2474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08788" y="291084"/>
            <a:ext cx="11818620" cy="6276340"/>
            <a:chOff x="208788" y="291084"/>
            <a:chExt cx="11818620" cy="6276340"/>
          </a:xfrm>
        </p:grpSpPr>
        <p:sp>
          <p:nvSpPr>
            <p:cNvPr id="4" name="object 4" descr=""/>
            <p:cNvSpPr/>
            <p:nvPr/>
          </p:nvSpPr>
          <p:spPr>
            <a:xfrm>
              <a:off x="208788" y="291084"/>
              <a:ext cx="11818620" cy="6276340"/>
            </a:xfrm>
            <a:custGeom>
              <a:avLst/>
              <a:gdLst/>
              <a:ahLst/>
              <a:cxnLst/>
              <a:rect l="l" t="t" r="r" b="b"/>
              <a:pathLst>
                <a:path w="11818620" h="6276340">
                  <a:moveTo>
                    <a:pt x="11222990" y="0"/>
                  </a:moveTo>
                  <a:lnTo>
                    <a:pt x="595630" y="0"/>
                  </a:lnTo>
                  <a:lnTo>
                    <a:pt x="546779" y="1974"/>
                  </a:lnTo>
                  <a:lnTo>
                    <a:pt x="499016" y="7796"/>
                  </a:lnTo>
                  <a:lnTo>
                    <a:pt x="452493" y="17312"/>
                  </a:lnTo>
                  <a:lnTo>
                    <a:pt x="407365" y="30368"/>
                  </a:lnTo>
                  <a:lnTo>
                    <a:pt x="363784" y="46811"/>
                  </a:lnTo>
                  <a:lnTo>
                    <a:pt x="321904" y="66488"/>
                  </a:lnTo>
                  <a:lnTo>
                    <a:pt x="281878" y="89245"/>
                  </a:lnTo>
                  <a:lnTo>
                    <a:pt x="243859" y="114929"/>
                  </a:lnTo>
                  <a:lnTo>
                    <a:pt x="208001" y="143387"/>
                  </a:lnTo>
                  <a:lnTo>
                    <a:pt x="174456" y="174466"/>
                  </a:lnTo>
                  <a:lnTo>
                    <a:pt x="143379" y="208011"/>
                  </a:lnTo>
                  <a:lnTo>
                    <a:pt x="114922" y="243870"/>
                  </a:lnTo>
                  <a:lnTo>
                    <a:pt x="89239" y="281889"/>
                  </a:lnTo>
                  <a:lnTo>
                    <a:pt x="66483" y="321915"/>
                  </a:lnTo>
                  <a:lnTo>
                    <a:pt x="46807" y="363795"/>
                  </a:lnTo>
                  <a:lnTo>
                    <a:pt x="30365" y="407375"/>
                  </a:lnTo>
                  <a:lnTo>
                    <a:pt x="17310" y="452502"/>
                  </a:lnTo>
                  <a:lnTo>
                    <a:pt x="7795" y="499022"/>
                  </a:lnTo>
                  <a:lnTo>
                    <a:pt x="1974" y="546782"/>
                  </a:lnTo>
                  <a:lnTo>
                    <a:pt x="0" y="595630"/>
                  </a:lnTo>
                  <a:lnTo>
                    <a:pt x="0" y="5680189"/>
                  </a:lnTo>
                  <a:lnTo>
                    <a:pt x="1974" y="5729041"/>
                  </a:lnTo>
                  <a:lnTo>
                    <a:pt x="7795" y="5776806"/>
                  </a:lnTo>
                  <a:lnTo>
                    <a:pt x="17310" y="5823330"/>
                  </a:lnTo>
                  <a:lnTo>
                    <a:pt x="30365" y="5868459"/>
                  </a:lnTo>
                  <a:lnTo>
                    <a:pt x="46807" y="5912041"/>
                  </a:lnTo>
                  <a:lnTo>
                    <a:pt x="66483" y="5953923"/>
                  </a:lnTo>
                  <a:lnTo>
                    <a:pt x="89239" y="5993950"/>
                  </a:lnTo>
                  <a:lnTo>
                    <a:pt x="114922" y="6031969"/>
                  </a:lnTo>
                  <a:lnTo>
                    <a:pt x="143379" y="6067828"/>
                  </a:lnTo>
                  <a:lnTo>
                    <a:pt x="174456" y="6101373"/>
                  </a:lnTo>
                  <a:lnTo>
                    <a:pt x="208001" y="6132451"/>
                  </a:lnTo>
                  <a:lnTo>
                    <a:pt x="243859" y="6160908"/>
                  </a:lnTo>
                  <a:lnTo>
                    <a:pt x="281878" y="6186591"/>
                  </a:lnTo>
                  <a:lnTo>
                    <a:pt x="321904" y="6209348"/>
                  </a:lnTo>
                  <a:lnTo>
                    <a:pt x="363784" y="6229023"/>
                  </a:lnTo>
                  <a:lnTo>
                    <a:pt x="407365" y="6245466"/>
                  </a:lnTo>
                  <a:lnTo>
                    <a:pt x="452493" y="6258521"/>
                  </a:lnTo>
                  <a:lnTo>
                    <a:pt x="499016" y="6268036"/>
                  </a:lnTo>
                  <a:lnTo>
                    <a:pt x="546779" y="6273857"/>
                  </a:lnTo>
                  <a:lnTo>
                    <a:pt x="595630" y="6275832"/>
                  </a:lnTo>
                  <a:lnTo>
                    <a:pt x="11222990" y="6275832"/>
                  </a:lnTo>
                  <a:lnTo>
                    <a:pt x="11271837" y="6273857"/>
                  </a:lnTo>
                  <a:lnTo>
                    <a:pt x="11319597" y="6268036"/>
                  </a:lnTo>
                  <a:lnTo>
                    <a:pt x="11366117" y="6258521"/>
                  </a:lnTo>
                  <a:lnTo>
                    <a:pt x="11411244" y="6245466"/>
                  </a:lnTo>
                  <a:lnTo>
                    <a:pt x="11454824" y="6229023"/>
                  </a:lnTo>
                  <a:lnTo>
                    <a:pt x="11496704" y="6209348"/>
                  </a:lnTo>
                  <a:lnTo>
                    <a:pt x="11536730" y="6186591"/>
                  </a:lnTo>
                  <a:lnTo>
                    <a:pt x="11574749" y="6160908"/>
                  </a:lnTo>
                  <a:lnTo>
                    <a:pt x="11610608" y="6132451"/>
                  </a:lnTo>
                  <a:lnTo>
                    <a:pt x="11644153" y="6101373"/>
                  </a:lnTo>
                  <a:lnTo>
                    <a:pt x="11675232" y="6067828"/>
                  </a:lnTo>
                  <a:lnTo>
                    <a:pt x="11703690" y="6031969"/>
                  </a:lnTo>
                  <a:lnTo>
                    <a:pt x="11729374" y="5993950"/>
                  </a:lnTo>
                  <a:lnTo>
                    <a:pt x="11752131" y="5953923"/>
                  </a:lnTo>
                  <a:lnTo>
                    <a:pt x="11771808" y="5912041"/>
                  </a:lnTo>
                  <a:lnTo>
                    <a:pt x="11788251" y="5868459"/>
                  </a:lnTo>
                  <a:lnTo>
                    <a:pt x="11801307" y="5823330"/>
                  </a:lnTo>
                  <a:lnTo>
                    <a:pt x="11810823" y="5776806"/>
                  </a:lnTo>
                  <a:lnTo>
                    <a:pt x="11816645" y="5729041"/>
                  </a:lnTo>
                  <a:lnTo>
                    <a:pt x="11818619" y="5680189"/>
                  </a:lnTo>
                  <a:lnTo>
                    <a:pt x="11818619" y="595630"/>
                  </a:lnTo>
                  <a:lnTo>
                    <a:pt x="11816645" y="546782"/>
                  </a:lnTo>
                  <a:lnTo>
                    <a:pt x="11810823" y="499022"/>
                  </a:lnTo>
                  <a:lnTo>
                    <a:pt x="11801307" y="452502"/>
                  </a:lnTo>
                  <a:lnTo>
                    <a:pt x="11788251" y="407375"/>
                  </a:lnTo>
                  <a:lnTo>
                    <a:pt x="11771808" y="363795"/>
                  </a:lnTo>
                  <a:lnTo>
                    <a:pt x="11752131" y="321915"/>
                  </a:lnTo>
                  <a:lnTo>
                    <a:pt x="11729374" y="281889"/>
                  </a:lnTo>
                  <a:lnTo>
                    <a:pt x="11703690" y="243870"/>
                  </a:lnTo>
                  <a:lnTo>
                    <a:pt x="11675232" y="208011"/>
                  </a:lnTo>
                  <a:lnTo>
                    <a:pt x="11644153" y="174466"/>
                  </a:lnTo>
                  <a:lnTo>
                    <a:pt x="11610608" y="143387"/>
                  </a:lnTo>
                  <a:lnTo>
                    <a:pt x="11574749" y="114929"/>
                  </a:lnTo>
                  <a:lnTo>
                    <a:pt x="11536730" y="89245"/>
                  </a:lnTo>
                  <a:lnTo>
                    <a:pt x="11496704" y="66488"/>
                  </a:lnTo>
                  <a:lnTo>
                    <a:pt x="11454824" y="46811"/>
                  </a:lnTo>
                  <a:lnTo>
                    <a:pt x="11411244" y="30368"/>
                  </a:lnTo>
                  <a:lnTo>
                    <a:pt x="11366117" y="17312"/>
                  </a:lnTo>
                  <a:lnTo>
                    <a:pt x="11319597" y="7796"/>
                  </a:lnTo>
                  <a:lnTo>
                    <a:pt x="11271837" y="1974"/>
                  </a:lnTo>
                  <a:lnTo>
                    <a:pt x="11222990" y="0"/>
                  </a:lnTo>
                  <a:close/>
                </a:path>
              </a:pathLst>
            </a:custGeom>
            <a:solidFill>
              <a:srgbClr val="FFFFFF">
                <a:alpha val="76861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3" y="1978151"/>
              <a:ext cx="1094625" cy="109461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3" y="2959138"/>
              <a:ext cx="1094625" cy="10947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3" y="3940174"/>
              <a:ext cx="1094625" cy="1094613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942338" y="2323033"/>
            <a:ext cx="2967355" cy="3458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09">
                <a:latin typeface="Arial"/>
                <a:cs typeface="Arial"/>
              </a:rPr>
              <a:t>GV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400">
                <a:latin typeface="Arial"/>
                <a:cs typeface="Arial"/>
              </a:rPr>
              <a:t>VÀO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ct val="201200"/>
              </a:lnSpc>
            </a:pPr>
            <a:r>
              <a:rPr dirty="0" sz="3200" spc="-750">
                <a:latin typeface="Arial"/>
                <a:cs typeface="Arial"/>
              </a:rPr>
              <a:t>GV</a:t>
            </a:r>
            <a:r>
              <a:rPr dirty="0" sz="3200" spc="525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85">
                <a:latin typeface="Arial"/>
                <a:cs typeface="Arial"/>
              </a:rPr>
              <a:t> </a:t>
            </a:r>
            <a:r>
              <a:rPr dirty="0" sz="3200" spc="-570">
                <a:latin typeface="Arial"/>
                <a:cs typeface="Arial"/>
              </a:rPr>
              <a:t>VÀO</a:t>
            </a:r>
            <a:r>
              <a:rPr dirty="0" sz="3200" spc="35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750">
                <a:latin typeface="Arial"/>
                <a:cs typeface="Arial"/>
              </a:rPr>
              <a:t>GV</a:t>
            </a:r>
            <a:r>
              <a:rPr dirty="0" sz="3200" spc="525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85">
                <a:latin typeface="Arial"/>
                <a:cs typeface="Arial"/>
              </a:rPr>
              <a:t> </a:t>
            </a:r>
            <a:r>
              <a:rPr dirty="0" sz="3200" spc="-570">
                <a:latin typeface="Arial"/>
                <a:cs typeface="Arial"/>
              </a:rPr>
              <a:t>VÀO</a:t>
            </a:r>
            <a:r>
              <a:rPr dirty="0" sz="3200" spc="35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405">
                <a:latin typeface="Arial"/>
                <a:cs typeface="Arial"/>
              </a:rPr>
              <a:t>GV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400">
                <a:latin typeface="Arial"/>
                <a:cs typeface="Arial"/>
              </a:rPr>
              <a:t>VÀO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83933" y="632459"/>
            <a:ext cx="11396345" cy="6067425"/>
            <a:chOff x="583933" y="632459"/>
            <a:chExt cx="11396345" cy="606742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933" y="4921148"/>
              <a:ext cx="1094625" cy="109470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00440" y="2371916"/>
              <a:ext cx="2479633" cy="432772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6055" y="632459"/>
              <a:ext cx="5199888" cy="1133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397251"/>
            <a:ext cx="12192000" cy="4460875"/>
            <a:chOff x="0" y="2397251"/>
            <a:chExt cx="12192000" cy="44608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1704" y="3637787"/>
              <a:ext cx="8189976" cy="322021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397251"/>
              <a:ext cx="12191999" cy="12405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20209" y="444497"/>
            <a:ext cx="11350625" cy="6413500"/>
          </a:xfrm>
          <a:custGeom>
            <a:avLst/>
            <a:gdLst/>
            <a:ahLst/>
            <a:cxnLst/>
            <a:rect l="l" t="t" r="r" b="b"/>
            <a:pathLst>
              <a:path w="11350625" h="6413500">
                <a:moveTo>
                  <a:pt x="7282463" y="5829300"/>
                </a:moveTo>
                <a:lnTo>
                  <a:pt x="4333908" y="5829300"/>
                </a:lnTo>
                <a:lnTo>
                  <a:pt x="4364268" y="5867400"/>
                </a:lnTo>
                <a:lnTo>
                  <a:pt x="4395860" y="5905500"/>
                </a:lnTo>
                <a:lnTo>
                  <a:pt x="4428656" y="5930900"/>
                </a:lnTo>
                <a:lnTo>
                  <a:pt x="4462626" y="5969000"/>
                </a:lnTo>
                <a:lnTo>
                  <a:pt x="4497742" y="5994400"/>
                </a:lnTo>
                <a:lnTo>
                  <a:pt x="4533977" y="6019800"/>
                </a:lnTo>
                <a:lnTo>
                  <a:pt x="4571301" y="6057900"/>
                </a:lnTo>
                <a:lnTo>
                  <a:pt x="4609686" y="6083300"/>
                </a:lnTo>
                <a:lnTo>
                  <a:pt x="4649103" y="6108700"/>
                </a:lnTo>
                <a:lnTo>
                  <a:pt x="4689525" y="6134100"/>
                </a:lnTo>
                <a:lnTo>
                  <a:pt x="4730921" y="6159500"/>
                </a:lnTo>
                <a:lnTo>
                  <a:pt x="4773265" y="6184900"/>
                </a:lnTo>
                <a:lnTo>
                  <a:pt x="4816527" y="6210300"/>
                </a:lnTo>
                <a:lnTo>
                  <a:pt x="4860679" y="6235700"/>
                </a:lnTo>
                <a:lnTo>
                  <a:pt x="4905693" y="6248400"/>
                </a:lnTo>
                <a:lnTo>
                  <a:pt x="4951539" y="6273800"/>
                </a:lnTo>
                <a:lnTo>
                  <a:pt x="4998190" y="6286500"/>
                </a:lnTo>
                <a:lnTo>
                  <a:pt x="5045617" y="6311900"/>
                </a:lnTo>
                <a:lnTo>
                  <a:pt x="5142684" y="6337300"/>
                </a:lnTo>
                <a:lnTo>
                  <a:pt x="5192268" y="6362700"/>
                </a:lnTo>
                <a:lnTo>
                  <a:pt x="5344523" y="6400800"/>
                </a:lnTo>
                <a:lnTo>
                  <a:pt x="5395729" y="6400800"/>
                </a:lnTo>
                <a:lnTo>
                  <a:pt x="5446985" y="6413500"/>
                </a:lnTo>
                <a:lnTo>
                  <a:pt x="6203186" y="6413500"/>
                </a:lnTo>
                <a:lnTo>
                  <a:pt x="6486402" y="6337300"/>
                </a:lnTo>
                <a:lnTo>
                  <a:pt x="6576684" y="6311900"/>
                </a:lnTo>
                <a:lnTo>
                  <a:pt x="6620929" y="6286500"/>
                </a:lnTo>
                <a:lnTo>
                  <a:pt x="6664541" y="6273800"/>
                </a:lnTo>
                <a:lnTo>
                  <a:pt x="6707491" y="6248400"/>
                </a:lnTo>
                <a:lnTo>
                  <a:pt x="6749752" y="6235700"/>
                </a:lnTo>
                <a:lnTo>
                  <a:pt x="6791298" y="6210300"/>
                </a:lnTo>
                <a:lnTo>
                  <a:pt x="6832100" y="6184900"/>
                </a:lnTo>
                <a:lnTo>
                  <a:pt x="6872132" y="6172200"/>
                </a:lnTo>
                <a:lnTo>
                  <a:pt x="6911366" y="6146800"/>
                </a:lnTo>
                <a:lnTo>
                  <a:pt x="6949775" y="6121400"/>
                </a:lnTo>
                <a:lnTo>
                  <a:pt x="6987332" y="6096000"/>
                </a:lnTo>
                <a:lnTo>
                  <a:pt x="7024008" y="6070600"/>
                </a:lnTo>
                <a:lnTo>
                  <a:pt x="7059777" y="6045200"/>
                </a:lnTo>
                <a:lnTo>
                  <a:pt x="7094612" y="6019800"/>
                </a:lnTo>
                <a:lnTo>
                  <a:pt x="7128485" y="5981700"/>
                </a:lnTo>
                <a:lnTo>
                  <a:pt x="7161368" y="5956300"/>
                </a:lnTo>
                <a:lnTo>
                  <a:pt x="7193235" y="5930900"/>
                </a:lnTo>
                <a:lnTo>
                  <a:pt x="7224058" y="5892800"/>
                </a:lnTo>
                <a:lnTo>
                  <a:pt x="7253810" y="5867400"/>
                </a:lnTo>
                <a:lnTo>
                  <a:pt x="7282463" y="5829300"/>
                </a:lnTo>
                <a:close/>
              </a:path>
              <a:path w="11350625" h="6413500">
                <a:moveTo>
                  <a:pt x="3478315" y="6045200"/>
                </a:moveTo>
                <a:lnTo>
                  <a:pt x="3087832" y="6045200"/>
                </a:lnTo>
                <a:lnTo>
                  <a:pt x="3136350" y="6057900"/>
                </a:lnTo>
                <a:lnTo>
                  <a:pt x="3429365" y="6057900"/>
                </a:lnTo>
                <a:lnTo>
                  <a:pt x="3478315" y="6045200"/>
                </a:lnTo>
                <a:close/>
              </a:path>
              <a:path w="11350625" h="6413500">
                <a:moveTo>
                  <a:pt x="3624926" y="6032500"/>
                </a:moveTo>
                <a:lnTo>
                  <a:pt x="2943261" y="6032500"/>
                </a:lnTo>
                <a:lnTo>
                  <a:pt x="2991266" y="6045200"/>
                </a:lnTo>
                <a:lnTo>
                  <a:pt x="3576117" y="6045200"/>
                </a:lnTo>
                <a:lnTo>
                  <a:pt x="3624926" y="6032500"/>
                </a:lnTo>
                <a:close/>
              </a:path>
              <a:path w="11350625" h="6413500">
                <a:moveTo>
                  <a:pt x="3060825" y="584200"/>
                </a:moveTo>
                <a:lnTo>
                  <a:pt x="2495240" y="584200"/>
                </a:lnTo>
                <a:lnTo>
                  <a:pt x="2388042" y="609600"/>
                </a:lnTo>
                <a:lnTo>
                  <a:pt x="2335457" y="609600"/>
                </a:lnTo>
                <a:lnTo>
                  <a:pt x="2182013" y="647700"/>
                </a:lnTo>
                <a:lnTo>
                  <a:pt x="2132371" y="673100"/>
                </a:lnTo>
                <a:lnTo>
                  <a:pt x="1988260" y="711200"/>
                </a:lnTo>
                <a:lnTo>
                  <a:pt x="1941898" y="736600"/>
                </a:lnTo>
                <a:lnTo>
                  <a:pt x="1896408" y="762000"/>
                </a:lnTo>
                <a:lnTo>
                  <a:pt x="1851810" y="774700"/>
                </a:lnTo>
                <a:lnTo>
                  <a:pt x="1808128" y="800100"/>
                </a:lnTo>
                <a:lnTo>
                  <a:pt x="1765380" y="825500"/>
                </a:lnTo>
                <a:lnTo>
                  <a:pt x="1723588" y="838200"/>
                </a:lnTo>
                <a:lnTo>
                  <a:pt x="1682774" y="863600"/>
                </a:lnTo>
                <a:lnTo>
                  <a:pt x="1642958" y="889000"/>
                </a:lnTo>
                <a:lnTo>
                  <a:pt x="1604161" y="914400"/>
                </a:lnTo>
                <a:lnTo>
                  <a:pt x="1566403" y="952500"/>
                </a:lnTo>
                <a:lnTo>
                  <a:pt x="1529707" y="977900"/>
                </a:lnTo>
                <a:lnTo>
                  <a:pt x="1494094" y="1003300"/>
                </a:lnTo>
                <a:lnTo>
                  <a:pt x="1459583" y="1028700"/>
                </a:lnTo>
                <a:lnTo>
                  <a:pt x="1426196" y="1066800"/>
                </a:lnTo>
                <a:lnTo>
                  <a:pt x="1393954" y="1092200"/>
                </a:lnTo>
                <a:lnTo>
                  <a:pt x="1362878" y="1130300"/>
                </a:lnTo>
                <a:lnTo>
                  <a:pt x="1332989" y="1155700"/>
                </a:lnTo>
                <a:lnTo>
                  <a:pt x="1304309" y="1193800"/>
                </a:lnTo>
                <a:lnTo>
                  <a:pt x="1276857" y="1219200"/>
                </a:lnTo>
                <a:lnTo>
                  <a:pt x="1250655" y="1257300"/>
                </a:lnTo>
                <a:lnTo>
                  <a:pt x="1225724" y="1295400"/>
                </a:lnTo>
                <a:lnTo>
                  <a:pt x="1202085" y="1333500"/>
                </a:lnTo>
                <a:lnTo>
                  <a:pt x="1179759" y="1358900"/>
                </a:lnTo>
                <a:lnTo>
                  <a:pt x="1158767" y="1397000"/>
                </a:lnTo>
                <a:lnTo>
                  <a:pt x="1139129" y="1435100"/>
                </a:lnTo>
                <a:lnTo>
                  <a:pt x="1120868" y="1473200"/>
                </a:lnTo>
                <a:lnTo>
                  <a:pt x="1104003" y="1511300"/>
                </a:lnTo>
                <a:lnTo>
                  <a:pt x="1088556" y="1549400"/>
                </a:lnTo>
                <a:lnTo>
                  <a:pt x="1074548" y="1587500"/>
                </a:lnTo>
                <a:lnTo>
                  <a:pt x="1062000" y="1625600"/>
                </a:lnTo>
                <a:lnTo>
                  <a:pt x="1050932" y="1663700"/>
                </a:lnTo>
                <a:lnTo>
                  <a:pt x="1041367" y="1714500"/>
                </a:lnTo>
                <a:lnTo>
                  <a:pt x="1033324" y="1752600"/>
                </a:lnTo>
                <a:lnTo>
                  <a:pt x="1026825" y="1790700"/>
                </a:lnTo>
                <a:lnTo>
                  <a:pt x="1021890" y="1828800"/>
                </a:lnTo>
                <a:lnTo>
                  <a:pt x="1018542" y="1866900"/>
                </a:lnTo>
                <a:lnTo>
                  <a:pt x="1016800" y="1917700"/>
                </a:lnTo>
                <a:lnTo>
                  <a:pt x="1016685" y="1955800"/>
                </a:lnTo>
                <a:lnTo>
                  <a:pt x="1018220" y="1993900"/>
                </a:lnTo>
                <a:lnTo>
                  <a:pt x="1021424" y="2044700"/>
                </a:lnTo>
                <a:lnTo>
                  <a:pt x="1026318" y="2082800"/>
                </a:lnTo>
                <a:lnTo>
                  <a:pt x="1032924" y="2120900"/>
                </a:lnTo>
                <a:lnTo>
                  <a:pt x="1023399" y="2146300"/>
                </a:lnTo>
                <a:lnTo>
                  <a:pt x="969499" y="2146300"/>
                </a:lnTo>
                <a:lnTo>
                  <a:pt x="863768" y="2171700"/>
                </a:lnTo>
                <a:lnTo>
                  <a:pt x="812087" y="2171700"/>
                </a:lnTo>
                <a:lnTo>
                  <a:pt x="761294" y="2184400"/>
                </a:lnTo>
                <a:lnTo>
                  <a:pt x="711463" y="2209800"/>
                </a:lnTo>
                <a:lnTo>
                  <a:pt x="614987" y="2235200"/>
                </a:lnTo>
                <a:lnTo>
                  <a:pt x="568489" y="2260600"/>
                </a:lnTo>
                <a:lnTo>
                  <a:pt x="523251" y="2286000"/>
                </a:lnTo>
                <a:lnTo>
                  <a:pt x="479347" y="2298700"/>
                </a:lnTo>
                <a:lnTo>
                  <a:pt x="436850" y="2324100"/>
                </a:lnTo>
                <a:lnTo>
                  <a:pt x="395836" y="2349500"/>
                </a:lnTo>
                <a:lnTo>
                  <a:pt x="356378" y="2387600"/>
                </a:lnTo>
                <a:lnTo>
                  <a:pt x="318551" y="2413000"/>
                </a:lnTo>
                <a:lnTo>
                  <a:pt x="282428" y="2438400"/>
                </a:lnTo>
                <a:lnTo>
                  <a:pt x="248085" y="2476500"/>
                </a:lnTo>
                <a:lnTo>
                  <a:pt x="215595" y="2501900"/>
                </a:lnTo>
                <a:lnTo>
                  <a:pt x="185032" y="2540000"/>
                </a:lnTo>
                <a:lnTo>
                  <a:pt x="156472" y="2578100"/>
                </a:lnTo>
                <a:lnTo>
                  <a:pt x="128920" y="2616200"/>
                </a:lnTo>
                <a:lnTo>
                  <a:pt x="104104" y="2654300"/>
                </a:lnTo>
                <a:lnTo>
                  <a:pt x="82000" y="2692400"/>
                </a:lnTo>
                <a:lnTo>
                  <a:pt x="62585" y="2730500"/>
                </a:lnTo>
                <a:lnTo>
                  <a:pt x="45835" y="2781300"/>
                </a:lnTo>
                <a:lnTo>
                  <a:pt x="31727" y="2819400"/>
                </a:lnTo>
                <a:lnTo>
                  <a:pt x="20237" y="2857500"/>
                </a:lnTo>
                <a:lnTo>
                  <a:pt x="11343" y="2895600"/>
                </a:lnTo>
                <a:lnTo>
                  <a:pt x="5021" y="2946400"/>
                </a:lnTo>
                <a:lnTo>
                  <a:pt x="1248" y="2984500"/>
                </a:lnTo>
                <a:lnTo>
                  <a:pt x="0" y="3022600"/>
                </a:lnTo>
                <a:lnTo>
                  <a:pt x="1253" y="3060700"/>
                </a:lnTo>
                <a:lnTo>
                  <a:pt x="4985" y="3111500"/>
                </a:lnTo>
                <a:lnTo>
                  <a:pt x="11172" y="3149600"/>
                </a:lnTo>
                <a:lnTo>
                  <a:pt x="19791" y="3187699"/>
                </a:lnTo>
                <a:lnTo>
                  <a:pt x="30819" y="3225799"/>
                </a:lnTo>
                <a:lnTo>
                  <a:pt x="44231" y="3263900"/>
                </a:lnTo>
                <a:lnTo>
                  <a:pt x="60006" y="3302000"/>
                </a:lnTo>
                <a:lnTo>
                  <a:pt x="78118" y="3352800"/>
                </a:lnTo>
                <a:lnTo>
                  <a:pt x="98546" y="3390900"/>
                </a:lnTo>
                <a:lnTo>
                  <a:pt x="121265" y="3416300"/>
                </a:lnTo>
                <a:lnTo>
                  <a:pt x="146253" y="3454400"/>
                </a:lnTo>
                <a:lnTo>
                  <a:pt x="173485" y="3492500"/>
                </a:lnTo>
                <a:lnTo>
                  <a:pt x="202939" y="3530600"/>
                </a:lnTo>
                <a:lnTo>
                  <a:pt x="234591" y="3568700"/>
                </a:lnTo>
                <a:lnTo>
                  <a:pt x="268419" y="3594100"/>
                </a:lnTo>
                <a:lnTo>
                  <a:pt x="304397" y="3632200"/>
                </a:lnTo>
                <a:lnTo>
                  <a:pt x="342504" y="3657600"/>
                </a:lnTo>
                <a:lnTo>
                  <a:pt x="382715" y="3683000"/>
                </a:lnTo>
                <a:lnTo>
                  <a:pt x="425008" y="3721100"/>
                </a:lnTo>
                <a:lnTo>
                  <a:pt x="469359" y="3746500"/>
                </a:lnTo>
                <a:lnTo>
                  <a:pt x="515745" y="3771900"/>
                </a:lnTo>
                <a:lnTo>
                  <a:pt x="564142" y="3784600"/>
                </a:lnTo>
                <a:lnTo>
                  <a:pt x="524781" y="3822700"/>
                </a:lnTo>
                <a:lnTo>
                  <a:pt x="487948" y="3860800"/>
                </a:lnTo>
                <a:lnTo>
                  <a:pt x="453679" y="3898900"/>
                </a:lnTo>
                <a:lnTo>
                  <a:pt x="422008" y="3937000"/>
                </a:lnTo>
                <a:lnTo>
                  <a:pt x="392973" y="3975100"/>
                </a:lnTo>
                <a:lnTo>
                  <a:pt x="366609" y="4013200"/>
                </a:lnTo>
                <a:lnTo>
                  <a:pt x="342951" y="4051300"/>
                </a:lnTo>
                <a:lnTo>
                  <a:pt x="322036" y="4089400"/>
                </a:lnTo>
                <a:lnTo>
                  <a:pt x="303900" y="4140200"/>
                </a:lnTo>
                <a:lnTo>
                  <a:pt x="288578" y="4178300"/>
                </a:lnTo>
                <a:lnTo>
                  <a:pt x="276106" y="4229100"/>
                </a:lnTo>
                <a:lnTo>
                  <a:pt x="266521" y="4267200"/>
                </a:lnTo>
                <a:lnTo>
                  <a:pt x="259857" y="4318000"/>
                </a:lnTo>
                <a:lnTo>
                  <a:pt x="256151" y="4356100"/>
                </a:lnTo>
                <a:lnTo>
                  <a:pt x="255439" y="4406900"/>
                </a:lnTo>
                <a:lnTo>
                  <a:pt x="257756" y="4445000"/>
                </a:lnTo>
                <a:lnTo>
                  <a:pt x="263139" y="4495800"/>
                </a:lnTo>
                <a:lnTo>
                  <a:pt x="270654" y="4533900"/>
                </a:lnTo>
                <a:lnTo>
                  <a:pt x="280532" y="4572000"/>
                </a:lnTo>
                <a:lnTo>
                  <a:pt x="292710" y="4610100"/>
                </a:lnTo>
                <a:lnTo>
                  <a:pt x="307128" y="4660900"/>
                </a:lnTo>
                <a:lnTo>
                  <a:pt x="323726" y="4699000"/>
                </a:lnTo>
                <a:lnTo>
                  <a:pt x="342443" y="4724400"/>
                </a:lnTo>
                <a:lnTo>
                  <a:pt x="363216" y="4762500"/>
                </a:lnTo>
                <a:lnTo>
                  <a:pt x="385986" y="4800600"/>
                </a:lnTo>
                <a:lnTo>
                  <a:pt x="410692" y="4838700"/>
                </a:lnTo>
                <a:lnTo>
                  <a:pt x="437272" y="4864100"/>
                </a:lnTo>
                <a:lnTo>
                  <a:pt x="465666" y="4902200"/>
                </a:lnTo>
                <a:lnTo>
                  <a:pt x="495813" y="4927600"/>
                </a:lnTo>
                <a:lnTo>
                  <a:pt x="527652" y="4965700"/>
                </a:lnTo>
                <a:lnTo>
                  <a:pt x="561121" y="4991100"/>
                </a:lnTo>
                <a:lnTo>
                  <a:pt x="596160" y="5016500"/>
                </a:lnTo>
                <a:lnTo>
                  <a:pt x="632709" y="5041900"/>
                </a:lnTo>
                <a:lnTo>
                  <a:pt x="670705" y="5067300"/>
                </a:lnTo>
                <a:lnTo>
                  <a:pt x="710089" y="5092700"/>
                </a:lnTo>
                <a:lnTo>
                  <a:pt x="750799" y="5118100"/>
                </a:lnTo>
                <a:lnTo>
                  <a:pt x="792774" y="5143500"/>
                </a:lnTo>
                <a:lnTo>
                  <a:pt x="835953" y="5156200"/>
                </a:lnTo>
                <a:lnTo>
                  <a:pt x="880276" y="5181600"/>
                </a:lnTo>
                <a:lnTo>
                  <a:pt x="972108" y="5207000"/>
                </a:lnTo>
                <a:lnTo>
                  <a:pt x="1166812" y="5257800"/>
                </a:lnTo>
                <a:lnTo>
                  <a:pt x="1217432" y="5257800"/>
                </a:lnTo>
                <a:lnTo>
                  <a:pt x="1268709" y="5270500"/>
                </a:lnTo>
                <a:lnTo>
                  <a:pt x="1538059" y="5270500"/>
                </a:lnTo>
                <a:lnTo>
                  <a:pt x="1543369" y="5283200"/>
                </a:lnTo>
                <a:lnTo>
                  <a:pt x="1548727" y="5283200"/>
                </a:lnTo>
                <a:lnTo>
                  <a:pt x="1554132" y="5295900"/>
                </a:lnTo>
                <a:lnTo>
                  <a:pt x="1581639" y="5334000"/>
                </a:lnTo>
                <a:lnTo>
                  <a:pt x="1610103" y="5359400"/>
                </a:lnTo>
                <a:lnTo>
                  <a:pt x="1639501" y="5397500"/>
                </a:lnTo>
                <a:lnTo>
                  <a:pt x="1669813" y="5435600"/>
                </a:lnTo>
                <a:lnTo>
                  <a:pt x="1701016" y="5461000"/>
                </a:lnTo>
                <a:lnTo>
                  <a:pt x="1733088" y="5486400"/>
                </a:lnTo>
                <a:lnTo>
                  <a:pt x="1766008" y="5524500"/>
                </a:lnTo>
                <a:lnTo>
                  <a:pt x="1799753" y="5549900"/>
                </a:lnTo>
                <a:lnTo>
                  <a:pt x="1834303" y="5575300"/>
                </a:lnTo>
                <a:lnTo>
                  <a:pt x="1869634" y="5613400"/>
                </a:lnTo>
                <a:lnTo>
                  <a:pt x="1905726" y="5638800"/>
                </a:lnTo>
                <a:lnTo>
                  <a:pt x="1942556" y="5664200"/>
                </a:lnTo>
                <a:lnTo>
                  <a:pt x="1980103" y="5689600"/>
                </a:lnTo>
                <a:lnTo>
                  <a:pt x="2018345" y="5715000"/>
                </a:lnTo>
                <a:lnTo>
                  <a:pt x="2057259" y="5727700"/>
                </a:lnTo>
                <a:lnTo>
                  <a:pt x="2096825" y="5753100"/>
                </a:lnTo>
                <a:lnTo>
                  <a:pt x="2177823" y="5803900"/>
                </a:lnTo>
                <a:lnTo>
                  <a:pt x="2219211" y="5816600"/>
                </a:lnTo>
                <a:lnTo>
                  <a:pt x="2261163" y="5842000"/>
                </a:lnTo>
                <a:lnTo>
                  <a:pt x="2303657" y="5854700"/>
                </a:lnTo>
                <a:lnTo>
                  <a:pt x="2346671" y="5880100"/>
                </a:lnTo>
                <a:lnTo>
                  <a:pt x="2434173" y="5905500"/>
                </a:lnTo>
                <a:lnTo>
                  <a:pt x="2478617" y="5930900"/>
                </a:lnTo>
                <a:lnTo>
                  <a:pt x="2753606" y="6007100"/>
                </a:lnTo>
                <a:lnTo>
                  <a:pt x="2800621" y="6007100"/>
                </a:lnTo>
                <a:lnTo>
                  <a:pt x="2895471" y="6032500"/>
                </a:lnTo>
                <a:lnTo>
                  <a:pt x="3673643" y="6032500"/>
                </a:lnTo>
                <a:lnTo>
                  <a:pt x="3722247" y="6019800"/>
                </a:lnTo>
                <a:lnTo>
                  <a:pt x="3770717" y="6019800"/>
                </a:lnTo>
                <a:lnTo>
                  <a:pt x="4104403" y="5930900"/>
                </a:lnTo>
                <a:lnTo>
                  <a:pt x="4151010" y="5905500"/>
                </a:lnTo>
                <a:lnTo>
                  <a:pt x="4197286" y="5892800"/>
                </a:lnTo>
                <a:lnTo>
                  <a:pt x="4243208" y="5867400"/>
                </a:lnTo>
                <a:lnTo>
                  <a:pt x="4288757" y="5854700"/>
                </a:lnTo>
                <a:lnTo>
                  <a:pt x="4333908" y="5829300"/>
                </a:lnTo>
                <a:lnTo>
                  <a:pt x="7282463" y="5829300"/>
                </a:lnTo>
                <a:lnTo>
                  <a:pt x="7309991" y="5803900"/>
                </a:lnTo>
                <a:lnTo>
                  <a:pt x="7336365" y="5765800"/>
                </a:lnTo>
                <a:lnTo>
                  <a:pt x="7361558" y="5727700"/>
                </a:lnTo>
                <a:lnTo>
                  <a:pt x="7385543" y="5689600"/>
                </a:lnTo>
                <a:lnTo>
                  <a:pt x="7408294" y="5664200"/>
                </a:lnTo>
                <a:lnTo>
                  <a:pt x="7429781" y="5626100"/>
                </a:lnTo>
                <a:lnTo>
                  <a:pt x="7449979" y="5588000"/>
                </a:lnTo>
                <a:lnTo>
                  <a:pt x="7468859" y="5549900"/>
                </a:lnTo>
                <a:lnTo>
                  <a:pt x="7486395" y="5511800"/>
                </a:lnTo>
                <a:lnTo>
                  <a:pt x="7502558" y="5473700"/>
                </a:lnTo>
                <a:lnTo>
                  <a:pt x="9091323" y="5473700"/>
                </a:lnTo>
                <a:lnTo>
                  <a:pt x="9134418" y="5461000"/>
                </a:lnTo>
                <a:lnTo>
                  <a:pt x="9176528" y="5435600"/>
                </a:lnTo>
                <a:lnTo>
                  <a:pt x="9217621" y="5410200"/>
                </a:lnTo>
                <a:lnTo>
                  <a:pt x="9257664" y="5384800"/>
                </a:lnTo>
                <a:lnTo>
                  <a:pt x="9296625" y="5359400"/>
                </a:lnTo>
                <a:lnTo>
                  <a:pt x="9334472" y="5334000"/>
                </a:lnTo>
                <a:lnTo>
                  <a:pt x="9371173" y="5308600"/>
                </a:lnTo>
                <a:lnTo>
                  <a:pt x="9406694" y="5283200"/>
                </a:lnTo>
                <a:lnTo>
                  <a:pt x="9441004" y="5257800"/>
                </a:lnTo>
                <a:lnTo>
                  <a:pt x="9474071" y="5219700"/>
                </a:lnTo>
                <a:lnTo>
                  <a:pt x="9505861" y="5194300"/>
                </a:lnTo>
                <a:lnTo>
                  <a:pt x="9536343" y="5156200"/>
                </a:lnTo>
                <a:lnTo>
                  <a:pt x="9565483" y="5130800"/>
                </a:lnTo>
                <a:lnTo>
                  <a:pt x="9593251" y="5092700"/>
                </a:lnTo>
                <a:lnTo>
                  <a:pt x="9644538" y="5029200"/>
                </a:lnTo>
                <a:lnTo>
                  <a:pt x="9667992" y="4991100"/>
                </a:lnTo>
                <a:lnTo>
                  <a:pt x="9689943" y="4953000"/>
                </a:lnTo>
                <a:lnTo>
                  <a:pt x="9710359" y="4914900"/>
                </a:lnTo>
                <a:lnTo>
                  <a:pt x="9729208" y="4889500"/>
                </a:lnTo>
                <a:lnTo>
                  <a:pt x="9746457" y="4851400"/>
                </a:lnTo>
                <a:lnTo>
                  <a:pt x="9762074" y="4813300"/>
                </a:lnTo>
                <a:lnTo>
                  <a:pt x="9776027" y="4762500"/>
                </a:lnTo>
                <a:lnTo>
                  <a:pt x="9788283" y="4724400"/>
                </a:lnTo>
                <a:lnTo>
                  <a:pt x="9798810" y="4686300"/>
                </a:lnTo>
                <a:lnTo>
                  <a:pt x="9807575" y="4648200"/>
                </a:lnTo>
                <a:lnTo>
                  <a:pt x="9814546" y="4610100"/>
                </a:lnTo>
                <a:lnTo>
                  <a:pt x="9819691" y="4572000"/>
                </a:lnTo>
                <a:lnTo>
                  <a:pt x="9822977" y="4521200"/>
                </a:lnTo>
                <a:lnTo>
                  <a:pt x="9824372" y="4483100"/>
                </a:lnTo>
                <a:lnTo>
                  <a:pt x="9877583" y="4470400"/>
                </a:lnTo>
                <a:lnTo>
                  <a:pt x="9930422" y="4470400"/>
                </a:lnTo>
                <a:lnTo>
                  <a:pt x="10287078" y="4381500"/>
                </a:lnTo>
                <a:lnTo>
                  <a:pt x="10335736" y="4368800"/>
                </a:lnTo>
                <a:lnTo>
                  <a:pt x="10383721" y="4343400"/>
                </a:lnTo>
                <a:lnTo>
                  <a:pt x="10430998" y="4330700"/>
                </a:lnTo>
                <a:lnTo>
                  <a:pt x="10523293" y="4279900"/>
                </a:lnTo>
                <a:lnTo>
                  <a:pt x="10568245" y="4267200"/>
                </a:lnTo>
                <a:lnTo>
                  <a:pt x="10612354" y="4241800"/>
                </a:lnTo>
                <a:lnTo>
                  <a:pt x="10655587" y="4216400"/>
                </a:lnTo>
                <a:lnTo>
                  <a:pt x="10699806" y="4191000"/>
                </a:lnTo>
                <a:lnTo>
                  <a:pt x="10742618" y="4152900"/>
                </a:lnTo>
                <a:lnTo>
                  <a:pt x="10784016" y="4127500"/>
                </a:lnTo>
                <a:lnTo>
                  <a:pt x="10823997" y="4102100"/>
                </a:lnTo>
                <a:lnTo>
                  <a:pt x="10862556" y="4064000"/>
                </a:lnTo>
                <a:lnTo>
                  <a:pt x="10899688" y="4038600"/>
                </a:lnTo>
                <a:lnTo>
                  <a:pt x="10935388" y="4000500"/>
                </a:lnTo>
                <a:lnTo>
                  <a:pt x="10969651" y="3975100"/>
                </a:lnTo>
                <a:lnTo>
                  <a:pt x="11002473" y="3937000"/>
                </a:lnTo>
                <a:lnTo>
                  <a:pt x="11033849" y="3911600"/>
                </a:lnTo>
                <a:lnTo>
                  <a:pt x="11063774" y="3873500"/>
                </a:lnTo>
                <a:lnTo>
                  <a:pt x="11092244" y="3835400"/>
                </a:lnTo>
                <a:lnTo>
                  <a:pt x="11119252" y="3797300"/>
                </a:lnTo>
                <a:lnTo>
                  <a:pt x="11144796" y="3759200"/>
                </a:lnTo>
                <a:lnTo>
                  <a:pt x="11168870" y="3733800"/>
                </a:lnTo>
                <a:lnTo>
                  <a:pt x="11191469" y="3695700"/>
                </a:lnTo>
                <a:lnTo>
                  <a:pt x="11212588" y="3657600"/>
                </a:lnTo>
                <a:lnTo>
                  <a:pt x="11232223" y="3619500"/>
                </a:lnTo>
                <a:lnTo>
                  <a:pt x="11250369" y="3581400"/>
                </a:lnTo>
                <a:lnTo>
                  <a:pt x="11267020" y="3543300"/>
                </a:lnTo>
                <a:lnTo>
                  <a:pt x="11282174" y="3505200"/>
                </a:lnTo>
                <a:lnTo>
                  <a:pt x="11295823" y="3467100"/>
                </a:lnTo>
                <a:lnTo>
                  <a:pt x="11307965" y="3416300"/>
                </a:lnTo>
                <a:lnTo>
                  <a:pt x="11318593" y="3378200"/>
                </a:lnTo>
                <a:lnTo>
                  <a:pt x="11327703" y="3340100"/>
                </a:lnTo>
                <a:lnTo>
                  <a:pt x="11335291" y="3302000"/>
                </a:lnTo>
                <a:lnTo>
                  <a:pt x="11341352" y="3263900"/>
                </a:lnTo>
                <a:lnTo>
                  <a:pt x="11345880" y="3225799"/>
                </a:lnTo>
                <a:lnTo>
                  <a:pt x="11348872" y="3174999"/>
                </a:lnTo>
                <a:lnTo>
                  <a:pt x="11350321" y="3136900"/>
                </a:lnTo>
                <a:lnTo>
                  <a:pt x="11350225" y="3098800"/>
                </a:lnTo>
                <a:lnTo>
                  <a:pt x="11348577" y="3060700"/>
                </a:lnTo>
                <a:lnTo>
                  <a:pt x="11345372" y="3022600"/>
                </a:lnTo>
                <a:lnTo>
                  <a:pt x="11340608" y="2971800"/>
                </a:lnTo>
                <a:lnTo>
                  <a:pt x="11334277" y="2933700"/>
                </a:lnTo>
                <a:lnTo>
                  <a:pt x="11326376" y="2895600"/>
                </a:lnTo>
                <a:lnTo>
                  <a:pt x="11316900" y="2857500"/>
                </a:lnTo>
                <a:lnTo>
                  <a:pt x="11305844" y="2819400"/>
                </a:lnTo>
                <a:lnTo>
                  <a:pt x="11293203" y="2781300"/>
                </a:lnTo>
                <a:lnTo>
                  <a:pt x="11278972" y="2730500"/>
                </a:lnTo>
                <a:lnTo>
                  <a:pt x="11263148" y="2692400"/>
                </a:lnTo>
                <a:lnTo>
                  <a:pt x="11245724" y="2654300"/>
                </a:lnTo>
                <a:lnTo>
                  <a:pt x="11226696" y="2616200"/>
                </a:lnTo>
                <a:lnTo>
                  <a:pt x="11206060" y="2578100"/>
                </a:lnTo>
                <a:lnTo>
                  <a:pt x="11183810" y="2540000"/>
                </a:lnTo>
                <a:lnTo>
                  <a:pt x="11159942" y="2501900"/>
                </a:lnTo>
                <a:lnTo>
                  <a:pt x="11134452" y="2463800"/>
                </a:lnTo>
                <a:lnTo>
                  <a:pt x="11107333" y="2425700"/>
                </a:lnTo>
                <a:lnTo>
                  <a:pt x="11078582" y="2387600"/>
                </a:lnTo>
                <a:lnTo>
                  <a:pt x="11048193" y="2362200"/>
                </a:lnTo>
                <a:lnTo>
                  <a:pt x="11016163" y="2324100"/>
                </a:lnTo>
                <a:lnTo>
                  <a:pt x="10982485" y="2286000"/>
                </a:lnTo>
                <a:lnTo>
                  <a:pt x="11000936" y="2247900"/>
                </a:lnTo>
                <a:lnTo>
                  <a:pt x="11017791" y="2209800"/>
                </a:lnTo>
                <a:lnTo>
                  <a:pt x="11033027" y="2184400"/>
                </a:lnTo>
                <a:lnTo>
                  <a:pt x="11046620" y="2146300"/>
                </a:lnTo>
                <a:lnTo>
                  <a:pt x="11060037" y="2108200"/>
                </a:lnTo>
                <a:lnTo>
                  <a:pt x="11071293" y="2057400"/>
                </a:lnTo>
                <a:lnTo>
                  <a:pt x="11080417" y="2019300"/>
                </a:lnTo>
                <a:lnTo>
                  <a:pt x="11087436" y="1981200"/>
                </a:lnTo>
                <a:lnTo>
                  <a:pt x="11092377" y="1943100"/>
                </a:lnTo>
                <a:lnTo>
                  <a:pt x="11095267" y="1892300"/>
                </a:lnTo>
                <a:lnTo>
                  <a:pt x="11096134" y="1854200"/>
                </a:lnTo>
                <a:lnTo>
                  <a:pt x="11095006" y="1816100"/>
                </a:lnTo>
                <a:lnTo>
                  <a:pt x="11091908" y="1778000"/>
                </a:lnTo>
                <a:lnTo>
                  <a:pt x="11086870" y="1739900"/>
                </a:lnTo>
                <a:lnTo>
                  <a:pt x="11079917" y="1689100"/>
                </a:lnTo>
                <a:lnTo>
                  <a:pt x="11071078" y="1651000"/>
                </a:lnTo>
                <a:lnTo>
                  <a:pt x="11060379" y="1612900"/>
                </a:lnTo>
                <a:lnTo>
                  <a:pt x="11047848" y="1574800"/>
                </a:lnTo>
                <a:lnTo>
                  <a:pt x="11033512" y="1536700"/>
                </a:lnTo>
                <a:lnTo>
                  <a:pt x="11017399" y="1498600"/>
                </a:lnTo>
                <a:lnTo>
                  <a:pt x="10999536" y="1460500"/>
                </a:lnTo>
                <a:lnTo>
                  <a:pt x="10979950" y="1422400"/>
                </a:lnTo>
                <a:lnTo>
                  <a:pt x="10958668" y="1397000"/>
                </a:lnTo>
                <a:lnTo>
                  <a:pt x="10935718" y="1358900"/>
                </a:lnTo>
                <a:lnTo>
                  <a:pt x="10911127" y="1320800"/>
                </a:lnTo>
                <a:lnTo>
                  <a:pt x="10884923" y="1282700"/>
                </a:lnTo>
                <a:lnTo>
                  <a:pt x="10857132" y="1257300"/>
                </a:lnTo>
                <a:lnTo>
                  <a:pt x="10827782" y="1219200"/>
                </a:lnTo>
                <a:lnTo>
                  <a:pt x="10796900" y="1193800"/>
                </a:lnTo>
                <a:lnTo>
                  <a:pt x="10764514" y="1155700"/>
                </a:lnTo>
                <a:lnTo>
                  <a:pt x="10730651" y="1130300"/>
                </a:lnTo>
                <a:lnTo>
                  <a:pt x="10695338" y="1104900"/>
                </a:lnTo>
                <a:lnTo>
                  <a:pt x="10658603" y="1066800"/>
                </a:lnTo>
                <a:lnTo>
                  <a:pt x="10620472" y="1041400"/>
                </a:lnTo>
                <a:lnTo>
                  <a:pt x="10580974" y="1016000"/>
                </a:lnTo>
                <a:lnTo>
                  <a:pt x="10540135" y="990600"/>
                </a:lnTo>
                <a:lnTo>
                  <a:pt x="10497983" y="965200"/>
                </a:lnTo>
                <a:lnTo>
                  <a:pt x="10454545" y="952500"/>
                </a:lnTo>
                <a:lnTo>
                  <a:pt x="10409848" y="927100"/>
                </a:lnTo>
                <a:lnTo>
                  <a:pt x="10363919" y="901700"/>
                </a:lnTo>
                <a:lnTo>
                  <a:pt x="10316787" y="889000"/>
                </a:lnTo>
                <a:lnTo>
                  <a:pt x="10268478" y="863600"/>
                </a:lnTo>
                <a:lnTo>
                  <a:pt x="10116764" y="825500"/>
                </a:lnTo>
                <a:lnTo>
                  <a:pt x="10064021" y="812800"/>
                </a:lnTo>
                <a:lnTo>
                  <a:pt x="10052211" y="774700"/>
                </a:lnTo>
                <a:lnTo>
                  <a:pt x="10048606" y="762000"/>
                </a:lnTo>
                <a:lnTo>
                  <a:pt x="3684430" y="762000"/>
                </a:lnTo>
                <a:lnTo>
                  <a:pt x="3639483" y="736600"/>
                </a:lnTo>
                <a:lnTo>
                  <a:pt x="3593917" y="723900"/>
                </a:lnTo>
                <a:lnTo>
                  <a:pt x="3547762" y="698500"/>
                </a:lnTo>
                <a:lnTo>
                  <a:pt x="3161148" y="596900"/>
                </a:lnTo>
                <a:lnTo>
                  <a:pt x="3111123" y="596900"/>
                </a:lnTo>
                <a:lnTo>
                  <a:pt x="3060825" y="584200"/>
                </a:lnTo>
                <a:close/>
              </a:path>
              <a:path w="11350625" h="6413500">
                <a:moveTo>
                  <a:pt x="8402711" y="5638800"/>
                </a:moveTo>
                <a:lnTo>
                  <a:pt x="8241826" y="5638800"/>
                </a:lnTo>
                <a:lnTo>
                  <a:pt x="8294276" y="5651500"/>
                </a:lnTo>
                <a:lnTo>
                  <a:pt x="8348727" y="5651500"/>
                </a:lnTo>
                <a:lnTo>
                  <a:pt x="8402711" y="5638800"/>
                </a:lnTo>
                <a:close/>
              </a:path>
              <a:path w="11350625" h="6413500">
                <a:moveTo>
                  <a:pt x="9091323" y="5473700"/>
                </a:moveTo>
                <a:lnTo>
                  <a:pt x="7502558" y="5473700"/>
                </a:lnTo>
                <a:lnTo>
                  <a:pt x="7547530" y="5486400"/>
                </a:lnTo>
                <a:lnTo>
                  <a:pt x="7593309" y="5511800"/>
                </a:lnTo>
                <a:lnTo>
                  <a:pt x="7639850" y="5524500"/>
                </a:lnTo>
                <a:lnTo>
                  <a:pt x="7687111" y="5549900"/>
                </a:lnTo>
                <a:lnTo>
                  <a:pt x="7932658" y="5613400"/>
                </a:lnTo>
                <a:lnTo>
                  <a:pt x="7983307" y="5613400"/>
                </a:lnTo>
                <a:lnTo>
                  <a:pt x="8085792" y="5638800"/>
                </a:lnTo>
                <a:lnTo>
                  <a:pt x="8509148" y="5638800"/>
                </a:lnTo>
                <a:lnTo>
                  <a:pt x="8561536" y="5626100"/>
                </a:lnTo>
                <a:lnTo>
                  <a:pt x="8613328" y="5626100"/>
                </a:lnTo>
                <a:lnTo>
                  <a:pt x="8862209" y="5562600"/>
                </a:lnTo>
                <a:lnTo>
                  <a:pt x="8956453" y="5537200"/>
                </a:lnTo>
                <a:lnTo>
                  <a:pt x="9002308" y="5511800"/>
                </a:lnTo>
                <a:lnTo>
                  <a:pt x="9047276" y="5499100"/>
                </a:lnTo>
                <a:lnTo>
                  <a:pt x="9091323" y="5473700"/>
                </a:lnTo>
                <a:close/>
              </a:path>
              <a:path w="11350625" h="6413500">
                <a:moveTo>
                  <a:pt x="5289984" y="215900"/>
                </a:moveTo>
                <a:lnTo>
                  <a:pt x="4557550" y="215900"/>
                </a:lnTo>
                <a:lnTo>
                  <a:pt x="4328281" y="279400"/>
                </a:lnTo>
                <a:lnTo>
                  <a:pt x="4284281" y="304800"/>
                </a:lnTo>
                <a:lnTo>
                  <a:pt x="4241005" y="317500"/>
                </a:lnTo>
                <a:lnTo>
                  <a:pt x="4198499" y="342900"/>
                </a:lnTo>
                <a:lnTo>
                  <a:pt x="4156809" y="355600"/>
                </a:lnTo>
                <a:lnTo>
                  <a:pt x="4115980" y="381000"/>
                </a:lnTo>
                <a:lnTo>
                  <a:pt x="4076059" y="406400"/>
                </a:lnTo>
                <a:lnTo>
                  <a:pt x="4037092" y="419100"/>
                </a:lnTo>
                <a:lnTo>
                  <a:pt x="3999122" y="444500"/>
                </a:lnTo>
                <a:lnTo>
                  <a:pt x="3962198" y="469900"/>
                </a:lnTo>
                <a:lnTo>
                  <a:pt x="3926364" y="508000"/>
                </a:lnTo>
                <a:lnTo>
                  <a:pt x="3891666" y="533400"/>
                </a:lnTo>
                <a:lnTo>
                  <a:pt x="3858149" y="558800"/>
                </a:lnTo>
                <a:lnTo>
                  <a:pt x="3825861" y="584200"/>
                </a:lnTo>
                <a:lnTo>
                  <a:pt x="3794845" y="622300"/>
                </a:lnTo>
                <a:lnTo>
                  <a:pt x="3765148" y="660400"/>
                </a:lnTo>
                <a:lnTo>
                  <a:pt x="3736817" y="685800"/>
                </a:lnTo>
                <a:lnTo>
                  <a:pt x="3709895" y="723900"/>
                </a:lnTo>
                <a:lnTo>
                  <a:pt x="3684430" y="762000"/>
                </a:lnTo>
                <a:lnTo>
                  <a:pt x="10048606" y="762000"/>
                </a:lnTo>
                <a:lnTo>
                  <a:pt x="10037792" y="723900"/>
                </a:lnTo>
                <a:lnTo>
                  <a:pt x="10020810" y="685800"/>
                </a:lnTo>
                <a:lnTo>
                  <a:pt x="10001311" y="635000"/>
                </a:lnTo>
                <a:lnTo>
                  <a:pt x="9979341" y="596900"/>
                </a:lnTo>
                <a:lnTo>
                  <a:pt x="9954946" y="558800"/>
                </a:lnTo>
                <a:lnTo>
                  <a:pt x="9928172" y="520700"/>
                </a:lnTo>
                <a:lnTo>
                  <a:pt x="9908768" y="495300"/>
                </a:lnTo>
                <a:lnTo>
                  <a:pt x="5901977" y="495300"/>
                </a:lnTo>
                <a:lnTo>
                  <a:pt x="5859874" y="457200"/>
                </a:lnTo>
                <a:lnTo>
                  <a:pt x="5816225" y="431800"/>
                </a:lnTo>
                <a:lnTo>
                  <a:pt x="5771086" y="406400"/>
                </a:lnTo>
                <a:lnTo>
                  <a:pt x="5724511" y="381000"/>
                </a:lnTo>
                <a:lnTo>
                  <a:pt x="5676556" y="355600"/>
                </a:lnTo>
                <a:lnTo>
                  <a:pt x="5627277" y="330200"/>
                </a:lnTo>
                <a:lnTo>
                  <a:pt x="5576730" y="304800"/>
                </a:lnTo>
                <a:lnTo>
                  <a:pt x="5482702" y="279400"/>
                </a:lnTo>
                <a:lnTo>
                  <a:pt x="5435037" y="254000"/>
                </a:lnTo>
                <a:lnTo>
                  <a:pt x="5289984" y="215900"/>
                </a:lnTo>
                <a:close/>
              </a:path>
              <a:path w="11350625" h="6413500">
                <a:moveTo>
                  <a:pt x="2959538" y="571500"/>
                </a:moveTo>
                <a:lnTo>
                  <a:pt x="2601097" y="571500"/>
                </a:lnTo>
                <a:lnTo>
                  <a:pt x="2549812" y="584200"/>
                </a:lnTo>
                <a:lnTo>
                  <a:pt x="3010286" y="584200"/>
                </a:lnTo>
                <a:lnTo>
                  <a:pt x="2959538" y="571500"/>
                </a:lnTo>
                <a:close/>
              </a:path>
              <a:path w="11350625" h="6413500">
                <a:moveTo>
                  <a:pt x="7196645" y="25400"/>
                </a:moveTo>
                <a:lnTo>
                  <a:pt x="6657518" y="25400"/>
                </a:lnTo>
                <a:lnTo>
                  <a:pt x="6427900" y="88900"/>
                </a:lnTo>
                <a:lnTo>
                  <a:pt x="6384286" y="114300"/>
                </a:lnTo>
                <a:lnTo>
                  <a:pt x="6341600" y="127000"/>
                </a:lnTo>
                <a:lnTo>
                  <a:pt x="6299911" y="152400"/>
                </a:lnTo>
                <a:lnTo>
                  <a:pt x="6259285" y="165100"/>
                </a:lnTo>
                <a:lnTo>
                  <a:pt x="6219790" y="190500"/>
                </a:lnTo>
                <a:lnTo>
                  <a:pt x="6181494" y="215900"/>
                </a:lnTo>
                <a:lnTo>
                  <a:pt x="6144466" y="241300"/>
                </a:lnTo>
                <a:lnTo>
                  <a:pt x="6108772" y="266700"/>
                </a:lnTo>
                <a:lnTo>
                  <a:pt x="6074480" y="292100"/>
                </a:lnTo>
                <a:lnTo>
                  <a:pt x="6041659" y="330200"/>
                </a:lnTo>
                <a:lnTo>
                  <a:pt x="6010376" y="355600"/>
                </a:lnTo>
                <a:lnTo>
                  <a:pt x="5980698" y="393700"/>
                </a:lnTo>
                <a:lnTo>
                  <a:pt x="5952694" y="419100"/>
                </a:lnTo>
                <a:lnTo>
                  <a:pt x="5926431" y="457200"/>
                </a:lnTo>
                <a:lnTo>
                  <a:pt x="5901977" y="495300"/>
                </a:lnTo>
                <a:lnTo>
                  <a:pt x="9908768" y="495300"/>
                </a:lnTo>
                <a:lnTo>
                  <a:pt x="9867672" y="444500"/>
                </a:lnTo>
                <a:lnTo>
                  <a:pt x="9834038" y="406400"/>
                </a:lnTo>
                <a:lnTo>
                  <a:pt x="9798210" y="368300"/>
                </a:lnTo>
                <a:lnTo>
                  <a:pt x="9785551" y="355600"/>
                </a:lnTo>
                <a:lnTo>
                  <a:pt x="7837584" y="355600"/>
                </a:lnTo>
                <a:lnTo>
                  <a:pt x="7801079" y="317500"/>
                </a:lnTo>
                <a:lnTo>
                  <a:pt x="7762403" y="279400"/>
                </a:lnTo>
                <a:lnTo>
                  <a:pt x="7721643" y="254000"/>
                </a:lnTo>
                <a:lnTo>
                  <a:pt x="7678885" y="215900"/>
                </a:lnTo>
                <a:lnTo>
                  <a:pt x="7634216" y="190500"/>
                </a:lnTo>
                <a:lnTo>
                  <a:pt x="7587724" y="165100"/>
                </a:lnTo>
                <a:lnTo>
                  <a:pt x="7539494" y="139700"/>
                </a:lnTo>
                <a:lnTo>
                  <a:pt x="7489613" y="114300"/>
                </a:lnTo>
                <a:lnTo>
                  <a:pt x="7438169" y="101600"/>
                </a:lnTo>
                <a:lnTo>
                  <a:pt x="7390719" y="76200"/>
                </a:lnTo>
                <a:lnTo>
                  <a:pt x="7196645" y="25400"/>
                </a:lnTo>
                <a:close/>
              </a:path>
              <a:path w="11350625" h="6413500">
                <a:moveTo>
                  <a:pt x="9014886" y="12700"/>
                </a:moveTo>
                <a:lnTo>
                  <a:pt x="8633898" y="12700"/>
                </a:lnTo>
                <a:lnTo>
                  <a:pt x="8586731" y="25400"/>
                </a:lnTo>
                <a:lnTo>
                  <a:pt x="8539843" y="25400"/>
                </a:lnTo>
                <a:lnTo>
                  <a:pt x="8447122" y="50800"/>
                </a:lnTo>
                <a:lnTo>
                  <a:pt x="8401397" y="50800"/>
                </a:lnTo>
                <a:lnTo>
                  <a:pt x="8356166" y="63500"/>
                </a:lnTo>
                <a:lnTo>
                  <a:pt x="8311483" y="88900"/>
                </a:lnTo>
                <a:lnTo>
                  <a:pt x="8181261" y="127000"/>
                </a:lnTo>
                <a:lnTo>
                  <a:pt x="8139308" y="152400"/>
                </a:lnTo>
                <a:lnTo>
                  <a:pt x="8098172" y="177800"/>
                </a:lnTo>
                <a:lnTo>
                  <a:pt x="8057905" y="190500"/>
                </a:lnTo>
                <a:lnTo>
                  <a:pt x="8018563" y="215900"/>
                </a:lnTo>
                <a:lnTo>
                  <a:pt x="7980197" y="241300"/>
                </a:lnTo>
                <a:lnTo>
                  <a:pt x="7942863" y="266700"/>
                </a:lnTo>
                <a:lnTo>
                  <a:pt x="7906614" y="292100"/>
                </a:lnTo>
                <a:lnTo>
                  <a:pt x="7871503" y="317500"/>
                </a:lnTo>
                <a:lnTo>
                  <a:pt x="7837584" y="355600"/>
                </a:lnTo>
                <a:lnTo>
                  <a:pt x="9785551" y="355600"/>
                </a:lnTo>
                <a:lnTo>
                  <a:pt x="9760233" y="330200"/>
                </a:lnTo>
                <a:lnTo>
                  <a:pt x="9720154" y="304800"/>
                </a:lnTo>
                <a:lnTo>
                  <a:pt x="9678018" y="266700"/>
                </a:lnTo>
                <a:lnTo>
                  <a:pt x="9633872" y="241300"/>
                </a:lnTo>
                <a:lnTo>
                  <a:pt x="9594115" y="215900"/>
                </a:lnTo>
                <a:lnTo>
                  <a:pt x="9553457" y="190500"/>
                </a:lnTo>
                <a:lnTo>
                  <a:pt x="9511954" y="165100"/>
                </a:lnTo>
                <a:lnTo>
                  <a:pt x="9469657" y="152400"/>
                </a:lnTo>
                <a:lnTo>
                  <a:pt x="9426621" y="127000"/>
                </a:lnTo>
                <a:lnTo>
                  <a:pt x="9382899" y="114300"/>
                </a:lnTo>
                <a:lnTo>
                  <a:pt x="9338546" y="88900"/>
                </a:lnTo>
                <a:lnTo>
                  <a:pt x="9155887" y="38100"/>
                </a:lnTo>
                <a:lnTo>
                  <a:pt x="9109179" y="38100"/>
                </a:lnTo>
                <a:lnTo>
                  <a:pt x="9014886" y="12700"/>
                </a:lnTo>
                <a:close/>
              </a:path>
              <a:path w="11350625" h="6413500">
                <a:moveTo>
                  <a:pt x="5142807" y="190500"/>
                </a:moveTo>
                <a:lnTo>
                  <a:pt x="4700876" y="190500"/>
                </a:lnTo>
                <a:lnTo>
                  <a:pt x="4604936" y="215900"/>
                </a:lnTo>
                <a:lnTo>
                  <a:pt x="5241100" y="215900"/>
                </a:lnTo>
                <a:lnTo>
                  <a:pt x="5142807" y="190500"/>
                </a:lnTo>
                <a:close/>
              </a:path>
              <a:path w="11350625" h="6413500">
                <a:moveTo>
                  <a:pt x="4994740" y="177800"/>
                </a:moveTo>
                <a:lnTo>
                  <a:pt x="4847018" y="177800"/>
                </a:lnTo>
                <a:lnTo>
                  <a:pt x="4798068" y="190500"/>
                </a:lnTo>
                <a:lnTo>
                  <a:pt x="5044118" y="190500"/>
                </a:lnTo>
                <a:lnTo>
                  <a:pt x="4994740" y="177800"/>
                </a:lnTo>
                <a:close/>
              </a:path>
              <a:path w="11350625" h="6413500">
                <a:moveTo>
                  <a:pt x="7097994" y="12700"/>
                </a:moveTo>
                <a:lnTo>
                  <a:pt x="6753490" y="12700"/>
                </a:lnTo>
                <a:lnTo>
                  <a:pt x="6705277" y="25400"/>
                </a:lnTo>
                <a:lnTo>
                  <a:pt x="7147398" y="25400"/>
                </a:lnTo>
                <a:lnTo>
                  <a:pt x="7097994" y="12700"/>
                </a:lnTo>
                <a:close/>
              </a:path>
              <a:path w="11350625" h="6413500">
                <a:moveTo>
                  <a:pt x="6998989" y="0"/>
                </a:moveTo>
                <a:lnTo>
                  <a:pt x="6851006" y="0"/>
                </a:lnTo>
                <a:lnTo>
                  <a:pt x="6802089" y="12700"/>
                </a:lnTo>
                <a:lnTo>
                  <a:pt x="7048502" y="12700"/>
                </a:lnTo>
                <a:lnTo>
                  <a:pt x="6998989" y="0"/>
                </a:lnTo>
                <a:close/>
              </a:path>
              <a:path w="11350625" h="6413500">
                <a:moveTo>
                  <a:pt x="8872061" y="0"/>
                </a:moveTo>
                <a:lnTo>
                  <a:pt x="8776546" y="0"/>
                </a:lnTo>
                <a:lnTo>
                  <a:pt x="8728860" y="12700"/>
                </a:lnTo>
                <a:lnTo>
                  <a:pt x="8919783" y="12700"/>
                </a:lnTo>
                <a:lnTo>
                  <a:pt x="8872061" y="0"/>
                </a:lnTo>
                <a:close/>
              </a:path>
            </a:pathLst>
          </a:custGeom>
          <a:solidFill>
            <a:srgbClr val="FFFFFF">
              <a:alpha val="7882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48181" rIns="0" bIns="0" rtlCol="0" vert="horz">
            <a:spAutoFit/>
          </a:bodyPr>
          <a:lstStyle/>
          <a:p>
            <a:pPr algn="ctr" marL="2113915">
              <a:lnSpc>
                <a:spcPct val="100000"/>
              </a:lnSpc>
              <a:spcBef>
                <a:spcPts val="100"/>
              </a:spcBef>
            </a:pPr>
            <a:r>
              <a:rPr dirty="0" sz="4800" spc="-440" b="1">
                <a:solidFill>
                  <a:srgbClr val="000000"/>
                </a:solidFill>
                <a:latin typeface="Arial"/>
                <a:cs typeface="Arial"/>
              </a:rPr>
              <a:t>Thứ</a:t>
            </a:r>
            <a:r>
              <a:rPr dirty="0" sz="4800" spc="-25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1395" b="1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4800" spc="-23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450" b="1">
                <a:solidFill>
                  <a:srgbClr val="000000"/>
                </a:solidFill>
                <a:latin typeface="Arial"/>
                <a:cs typeface="Arial"/>
              </a:rPr>
              <a:t>ngày</a:t>
            </a:r>
            <a:r>
              <a:rPr dirty="0" sz="4800" spc="-25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1395" b="1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4800" spc="-24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345" b="1">
                <a:solidFill>
                  <a:srgbClr val="000000"/>
                </a:solidFill>
                <a:latin typeface="Arial"/>
                <a:cs typeface="Arial"/>
              </a:rPr>
              <a:t>tháng</a:t>
            </a:r>
            <a:r>
              <a:rPr dirty="0" sz="4800" spc="-24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1395" b="1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4800" spc="-24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800" spc="-395" b="1">
                <a:solidFill>
                  <a:srgbClr val="000000"/>
                </a:solidFill>
                <a:latin typeface="Arial"/>
                <a:cs typeface="Arial"/>
              </a:rPr>
              <a:t>năm</a:t>
            </a:r>
            <a:endParaRPr sz="4800">
              <a:latin typeface="Arial"/>
              <a:cs typeface="Arial"/>
            </a:endParaRPr>
          </a:p>
          <a:p>
            <a:pPr algn="ctr" marL="2113915">
              <a:lnSpc>
                <a:spcPct val="100000"/>
              </a:lnSpc>
            </a:pPr>
            <a:r>
              <a:rPr dirty="0" sz="4800" spc="-1445" b="1">
                <a:solidFill>
                  <a:srgbClr val="000000"/>
                </a:solidFill>
                <a:latin typeface="Arial"/>
                <a:cs typeface="Arial"/>
              </a:rPr>
              <a:t>…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0203" y="1871472"/>
            <a:ext cx="9809988" cy="43113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410902" y="2619946"/>
            <a:ext cx="8770620" cy="2152015"/>
            <a:chOff x="3410902" y="2619946"/>
            <a:chExt cx="8770620" cy="2152015"/>
          </a:xfrm>
        </p:grpSpPr>
        <p:sp>
          <p:nvSpPr>
            <p:cNvPr id="4" name="object 4" descr=""/>
            <p:cNvSpPr/>
            <p:nvPr/>
          </p:nvSpPr>
          <p:spPr>
            <a:xfrm>
              <a:off x="3425190" y="2634233"/>
              <a:ext cx="8742045" cy="2123440"/>
            </a:xfrm>
            <a:custGeom>
              <a:avLst/>
              <a:gdLst/>
              <a:ahLst/>
              <a:cxnLst/>
              <a:rect l="l" t="t" r="r" b="b"/>
              <a:pathLst>
                <a:path w="8742045" h="2123440">
                  <a:moveTo>
                    <a:pt x="8387842" y="0"/>
                  </a:moveTo>
                  <a:lnTo>
                    <a:pt x="353822" y="0"/>
                  </a:lnTo>
                  <a:lnTo>
                    <a:pt x="305801" y="3229"/>
                  </a:lnTo>
                  <a:lnTo>
                    <a:pt x="259747" y="12635"/>
                  </a:lnTo>
                  <a:lnTo>
                    <a:pt x="216080" y="27799"/>
                  </a:lnTo>
                  <a:lnTo>
                    <a:pt x="175222" y="48297"/>
                  </a:lnTo>
                  <a:lnTo>
                    <a:pt x="137593" y="73710"/>
                  </a:lnTo>
                  <a:lnTo>
                    <a:pt x="103616" y="103616"/>
                  </a:lnTo>
                  <a:lnTo>
                    <a:pt x="73710" y="137593"/>
                  </a:lnTo>
                  <a:lnTo>
                    <a:pt x="48297" y="175222"/>
                  </a:lnTo>
                  <a:lnTo>
                    <a:pt x="27799" y="216080"/>
                  </a:lnTo>
                  <a:lnTo>
                    <a:pt x="12635" y="259747"/>
                  </a:lnTo>
                  <a:lnTo>
                    <a:pt x="3229" y="305801"/>
                  </a:lnTo>
                  <a:lnTo>
                    <a:pt x="0" y="353821"/>
                  </a:lnTo>
                  <a:lnTo>
                    <a:pt x="0" y="1769109"/>
                  </a:lnTo>
                  <a:lnTo>
                    <a:pt x="3229" y="1817130"/>
                  </a:lnTo>
                  <a:lnTo>
                    <a:pt x="12635" y="1863184"/>
                  </a:lnTo>
                  <a:lnTo>
                    <a:pt x="27799" y="1906851"/>
                  </a:lnTo>
                  <a:lnTo>
                    <a:pt x="48297" y="1947709"/>
                  </a:lnTo>
                  <a:lnTo>
                    <a:pt x="73710" y="1985338"/>
                  </a:lnTo>
                  <a:lnTo>
                    <a:pt x="103616" y="2019315"/>
                  </a:lnTo>
                  <a:lnTo>
                    <a:pt x="137593" y="2049221"/>
                  </a:lnTo>
                  <a:lnTo>
                    <a:pt x="175222" y="2074634"/>
                  </a:lnTo>
                  <a:lnTo>
                    <a:pt x="216080" y="2095132"/>
                  </a:lnTo>
                  <a:lnTo>
                    <a:pt x="259747" y="2110296"/>
                  </a:lnTo>
                  <a:lnTo>
                    <a:pt x="305801" y="2119702"/>
                  </a:lnTo>
                  <a:lnTo>
                    <a:pt x="353822" y="2122932"/>
                  </a:lnTo>
                  <a:lnTo>
                    <a:pt x="8387842" y="2122932"/>
                  </a:lnTo>
                  <a:lnTo>
                    <a:pt x="8435862" y="2119702"/>
                  </a:lnTo>
                  <a:lnTo>
                    <a:pt x="8481916" y="2110296"/>
                  </a:lnTo>
                  <a:lnTo>
                    <a:pt x="8525583" y="2095132"/>
                  </a:lnTo>
                  <a:lnTo>
                    <a:pt x="8566441" y="2074634"/>
                  </a:lnTo>
                  <a:lnTo>
                    <a:pt x="8604070" y="2049221"/>
                  </a:lnTo>
                  <a:lnTo>
                    <a:pt x="8638047" y="2019315"/>
                  </a:lnTo>
                  <a:lnTo>
                    <a:pt x="8667953" y="1985338"/>
                  </a:lnTo>
                  <a:lnTo>
                    <a:pt x="8693366" y="1947709"/>
                  </a:lnTo>
                  <a:lnTo>
                    <a:pt x="8713864" y="1906851"/>
                  </a:lnTo>
                  <a:lnTo>
                    <a:pt x="8729028" y="1863184"/>
                  </a:lnTo>
                  <a:lnTo>
                    <a:pt x="8738434" y="1817130"/>
                  </a:lnTo>
                  <a:lnTo>
                    <a:pt x="8741664" y="1769109"/>
                  </a:lnTo>
                  <a:lnTo>
                    <a:pt x="8741664" y="353821"/>
                  </a:lnTo>
                  <a:lnTo>
                    <a:pt x="8738434" y="305801"/>
                  </a:lnTo>
                  <a:lnTo>
                    <a:pt x="8729028" y="259747"/>
                  </a:lnTo>
                  <a:lnTo>
                    <a:pt x="8713864" y="216080"/>
                  </a:lnTo>
                  <a:lnTo>
                    <a:pt x="8693366" y="175222"/>
                  </a:lnTo>
                  <a:lnTo>
                    <a:pt x="8667953" y="137593"/>
                  </a:lnTo>
                  <a:lnTo>
                    <a:pt x="8638047" y="103616"/>
                  </a:lnTo>
                  <a:lnTo>
                    <a:pt x="8604070" y="73710"/>
                  </a:lnTo>
                  <a:lnTo>
                    <a:pt x="8566441" y="48297"/>
                  </a:lnTo>
                  <a:lnTo>
                    <a:pt x="8525583" y="27799"/>
                  </a:lnTo>
                  <a:lnTo>
                    <a:pt x="8481916" y="12635"/>
                  </a:lnTo>
                  <a:lnTo>
                    <a:pt x="8435862" y="3229"/>
                  </a:lnTo>
                  <a:lnTo>
                    <a:pt x="8387842" y="0"/>
                  </a:lnTo>
                  <a:close/>
                </a:path>
              </a:pathLst>
            </a:custGeom>
            <a:solidFill>
              <a:srgbClr val="F5F8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425190" y="2634233"/>
              <a:ext cx="8742045" cy="2123440"/>
            </a:xfrm>
            <a:custGeom>
              <a:avLst/>
              <a:gdLst/>
              <a:ahLst/>
              <a:cxnLst/>
              <a:rect l="l" t="t" r="r" b="b"/>
              <a:pathLst>
                <a:path w="8742045" h="2123440">
                  <a:moveTo>
                    <a:pt x="0" y="353821"/>
                  </a:moveTo>
                  <a:lnTo>
                    <a:pt x="3229" y="305801"/>
                  </a:lnTo>
                  <a:lnTo>
                    <a:pt x="12635" y="259747"/>
                  </a:lnTo>
                  <a:lnTo>
                    <a:pt x="27799" y="216080"/>
                  </a:lnTo>
                  <a:lnTo>
                    <a:pt x="48297" y="175222"/>
                  </a:lnTo>
                  <a:lnTo>
                    <a:pt x="73710" y="137593"/>
                  </a:lnTo>
                  <a:lnTo>
                    <a:pt x="103616" y="103616"/>
                  </a:lnTo>
                  <a:lnTo>
                    <a:pt x="137593" y="73710"/>
                  </a:lnTo>
                  <a:lnTo>
                    <a:pt x="175222" y="48297"/>
                  </a:lnTo>
                  <a:lnTo>
                    <a:pt x="216080" y="27799"/>
                  </a:lnTo>
                  <a:lnTo>
                    <a:pt x="259747" y="12635"/>
                  </a:lnTo>
                  <a:lnTo>
                    <a:pt x="305801" y="3229"/>
                  </a:lnTo>
                  <a:lnTo>
                    <a:pt x="353822" y="0"/>
                  </a:lnTo>
                  <a:lnTo>
                    <a:pt x="8387842" y="0"/>
                  </a:lnTo>
                  <a:lnTo>
                    <a:pt x="8435862" y="3229"/>
                  </a:lnTo>
                  <a:lnTo>
                    <a:pt x="8481916" y="12635"/>
                  </a:lnTo>
                  <a:lnTo>
                    <a:pt x="8525583" y="27799"/>
                  </a:lnTo>
                  <a:lnTo>
                    <a:pt x="8566441" y="48297"/>
                  </a:lnTo>
                  <a:lnTo>
                    <a:pt x="8604070" y="73710"/>
                  </a:lnTo>
                  <a:lnTo>
                    <a:pt x="8638047" y="103616"/>
                  </a:lnTo>
                  <a:lnTo>
                    <a:pt x="8667953" y="137593"/>
                  </a:lnTo>
                  <a:lnTo>
                    <a:pt x="8693366" y="175222"/>
                  </a:lnTo>
                  <a:lnTo>
                    <a:pt x="8713864" y="216080"/>
                  </a:lnTo>
                  <a:lnTo>
                    <a:pt x="8729028" y="259747"/>
                  </a:lnTo>
                  <a:lnTo>
                    <a:pt x="8738434" y="305801"/>
                  </a:lnTo>
                  <a:lnTo>
                    <a:pt x="8741664" y="353821"/>
                  </a:lnTo>
                  <a:lnTo>
                    <a:pt x="8741664" y="1769109"/>
                  </a:lnTo>
                  <a:lnTo>
                    <a:pt x="8738434" y="1817130"/>
                  </a:lnTo>
                  <a:lnTo>
                    <a:pt x="8729028" y="1863184"/>
                  </a:lnTo>
                  <a:lnTo>
                    <a:pt x="8713864" y="1906851"/>
                  </a:lnTo>
                  <a:lnTo>
                    <a:pt x="8693366" y="1947709"/>
                  </a:lnTo>
                  <a:lnTo>
                    <a:pt x="8667953" y="1985338"/>
                  </a:lnTo>
                  <a:lnTo>
                    <a:pt x="8638047" y="2019315"/>
                  </a:lnTo>
                  <a:lnTo>
                    <a:pt x="8604070" y="2049221"/>
                  </a:lnTo>
                  <a:lnTo>
                    <a:pt x="8566441" y="2074634"/>
                  </a:lnTo>
                  <a:lnTo>
                    <a:pt x="8525583" y="2095132"/>
                  </a:lnTo>
                  <a:lnTo>
                    <a:pt x="8481916" y="2110296"/>
                  </a:lnTo>
                  <a:lnTo>
                    <a:pt x="8435862" y="2119702"/>
                  </a:lnTo>
                  <a:lnTo>
                    <a:pt x="8387842" y="2122932"/>
                  </a:lnTo>
                  <a:lnTo>
                    <a:pt x="353822" y="2122932"/>
                  </a:lnTo>
                  <a:lnTo>
                    <a:pt x="305801" y="2119702"/>
                  </a:lnTo>
                  <a:lnTo>
                    <a:pt x="259747" y="2110296"/>
                  </a:lnTo>
                  <a:lnTo>
                    <a:pt x="216080" y="2095132"/>
                  </a:lnTo>
                  <a:lnTo>
                    <a:pt x="175222" y="2074634"/>
                  </a:lnTo>
                  <a:lnTo>
                    <a:pt x="137593" y="2049221"/>
                  </a:lnTo>
                  <a:lnTo>
                    <a:pt x="103616" y="2019315"/>
                  </a:lnTo>
                  <a:lnTo>
                    <a:pt x="73710" y="1985338"/>
                  </a:lnTo>
                  <a:lnTo>
                    <a:pt x="48297" y="1947709"/>
                  </a:lnTo>
                  <a:lnTo>
                    <a:pt x="27799" y="1906851"/>
                  </a:lnTo>
                  <a:lnTo>
                    <a:pt x="12635" y="1863184"/>
                  </a:lnTo>
                  <a:lnTo>
                    <a:pt x="3229" y="1817130"/>
                  </a:lnTo>
                  <a:lnTo>
                    <a:pt x="0" y="1769109"/>
                  </a:lnTo>
                  <a:lnTo>
                    <a:pt x="0" y="353821"/>
                  </a:lnTo>
                  <a:close/>
                </a:path>
              </a:pathLst>
            </a:custGeom>
            <a:ln w="28575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003040" y="3383026"/>
            <a:ext cx="75926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latin typeface="Arial"/>
                <a:cs typeface="Arial"/>
              </a:rPr>
              <a:t>Kể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được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về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một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kỉ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niệm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đáng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nhớ.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990600"/>
            <a:ext cx="11645265" cy="5867400"/>
            <a:chOff x="0" y="990600"/>
            <a:chExt cx="11645265" cy="5867400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4018"/>
              <a:ext cx="4619244" cy="517397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9103" y="990600"/>
              <a:ext cx="8145780" cy="23347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5911" y="185928"/>
            <a:ext cx="7668768" cy="17739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44756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0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800" spc="-1120" b="1">
                <a:latin typeface="Arial"/>
                <a:cs typeface="Arial"/>
              </a:rPr>
              <a:t>Kể</a:t>
            </a:r>
            <a:r>
              <a:rPr dirty="0" sz="8800" spc="-465" b="1">
                <a:latin typeface="Arial"/>
                <a:cs typeface="Arial"/>
              </a:rPr>
              <a:t> </a:t>
            </a:r>
            <a:r>
              <a:rPr dirty="0" sz="8800" spc="-685" b="1">
                <a:latin typeface="Arial"/>
                <a:cs typeface="Arial"/>
              </a:rPr>
              <a:t>về</a:t>
            </a:r>
            <a:r>
              <a:rPr dirty="0" sz="8800" spc="-465" b="1">
                <a:latin typeface="Arial"/>
                <a:cs typeface="Arial"/>
              </a:rPr>
              <a:t> </a:t>
            </a:r>
            <a:r>
              <a:rPr dirty="0" sz="8800" spc="-430" b="1">
                <a:latin typeface="Arial"/>
                <a:cs typeface="Arial"/>
              </a:rPr>
              <a:t>một</a:t>
            </a:r>
            <a:r>
              <a:rPr dirty="0" sz="8800" spc="-450" b="1">
                <a:latin typeface="Arial"/>
                <a:cs typeface="Arial"/>
              </a:rPr>
              <a:t> </a:t>
            </a:r>
            <a:r>
              <a:rPr dirty="0" sz="8800" spc="-515" b="1">
                <a:latin typeface="Arial"/>
                <a:cs typeface="Arial"/>
              </a:rPr>
              <a:t>kỉ</a:t>
            </a:r>
            <a:r>
              <a:rPr dirty="0" sz="8800" spc="-455" b="1">
                <a:latin typeface="Arial"/>
                <a:cs typeface="Arial"/>
              </a:rPr>
              <a:t> </a:t>
            </a:r>
            <a:r>
              <a:rPr dirty="0" sz="8800" spc="-595" b="1">
                <a:latin typeface="Arial"/>
                <a:cs typeface="Arial"/>
              </a:rPr>
              <a:t>niệm</a:t>
            </a:r>
            <a:endParaRPr sz="8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6350" y="-6350"/>
            <a:ext cx="12204700" cy="6751955"/>
            <a:chOff x="-6350" y="-6350"/>
            <a:chExt cx="12204700" cy="675195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739255"/>
            </a:xfrm>
            <a:custGeom>
              <a:avLst/>
              <a:gdLst/>
              <a:ahLst/>
              <a:cxnLst/>
              <a:rect l="l" t="t" r="r" b="b"/>
              <a:pathLst>
                <a:path w="12192000" h="6739255">
                  <a:moveTo>
                    <a:pt x="10582402" y="0"/>
                  </a:moveTo>
                  <a:lnTo>
                    <a:pt x="1609598" y="0"/>
                  </a:lnTo>
                  <a:lnTo>
                    <a:pt x="1561280" y="711"/>
                  </a:lnTo>
                  <a:lnTo>
                    <a:pt x="1513317" y="2832"/>
                  </a:lnTo>
                  <a:lnTo>
                    <a:pt x="1465727" y="6342"/>
                  </a:lnTo>
                  <a:lnTo>
                    <a:pt x="1418530" y="11221"/>
                  </a:lnTo>
                  <a:lnTo>
                    <a:pt x="1371747" y="17451"/>
                  </a:lnTo>
                  <a:lnTo>
                    <a:pt x="1325398" y="25010"/>
                  </a:lnTo>
                  <a:lnTo>
                    <a:pt x="1279502" y="33879"/>
                  </a:lnTo>
                  <a:lnTo>
                    <a:pt x="1234078" y="44037"/>
                  </a:lnTo>
                  <a:lnTo>
                    <a:pt x="1189148" y="55466"/>
                  </a:lnTo>
                  <a:lnTo>
                    <a:pt x="1144732" y="68145"/>
                  </a:lnTo>
                  <a:lnTo>
                    <a:pt x="1100848" y="82054"/>
                  </a:lnTo>
                  <a:lnTo>
                    <a:pt x="1057517" y="97173"/>
                  </a:lnTo>
                  <a:lnTo>
                    <a:pt x="1014758" y="113482"/>
                  </a:lnTo>
                  <a:lnTo>
                    <a:pt x="972593" y="130962"/>
                  </a:lnTo>
                  <a:lnTo>
                    <a:pt x="931040" y="149593"/>
                  </a:lnTo>
                  <a:lnTo>
                    <a:pt x="890120" y="169353"/>
                  </a:lnTo>
                  <a:lnTo>
                    <a:pt x="849852" y="190225"/>
                  </a:lnTo>
                  <a:lnTo>
                    <a:pt x="810257" y="212187"/>
                  </a:lnTo>
                  <a:lnTo>
                    <a:pt x="771354" y="235221"/>
                  </a:lnTo>
                  <a:lnTo>
                    <a:pt x="733163" y="259305"/>
                  </a:lnTo>
                  <a:lnTo>
                    <a:pt x="695705" y="284420"/>
                  </a:lnTo>
                  <a:lnTo>
                    <a:pt x="658998" y="310546"/>
                  </a:lnTo>
                  <a:lnTo>
                    <a:pt x="623064" y="337663"/>
                  </a:lnTo>
                  <a:lnTo>
                    <a:pt x="587922" y="365752"/>
                  </a:lnTo>
                  <a:lnTo>
                    <a:pt x="553591" y="394792"/>
                  </a:lnTo>
                  <a:lnTo>
                    <a:pt x="520092" y="424763"/>
                  </a:lnTo>
                  <a:lnTo>
                    <a:pt x="487445" y="455646"/>
                  </a:lnTo>
                  <a:lnTo>
                    <a:pt x="455670" y="487421"/>
                  </a:lnTo>
                  <a:lnTo>
                    <a:pt x="424786" y="520067"/>
                  </a:lnTo>
                  <a:lnTo>
                    <a:pt x="394813" y="553565"/>
                  </a:lnTo>
                  <a:lnTo>
                    <a:pt x="365772" y="587895"/>
                  </a:lnTo>
                  <a:lnTo>
                    <a:pt x="337683" y="623037"/>
                  </a:lnTo>
                  <a:lnTo>
                    <a:pt x="310564" y="658971"/>
                  </a:lnTo>
                  <a:lnTo>
                    <a:pt x="284437" y="695677"/>
                  </a:lnTo>
                  <a:lnTo>
                    <a:pt x="259321" y="733135"/>
                  </a:lnTo>
                  <a:lnTo>
                    <a:pt x="235235" y="771326"/>
                  </a:lnTo>
                  <a:lnTo>
                    <a:pt x="212201" y="810229"/>
                  </a:lnTo>
                  <a:lnTo>
                    <a:pt x="190238" y="849824"/>
                  </a:lnTo>
                  <a:lnTo>
                    <a:pt x="169365" y="890092"/>
                  </a:lnTo>
                  <a:lnTo>
                    <a:pt x="149603" y="931013"/>
                  </a:lnTo>
                  <a:lnTo>
                    <a:pt x="130971" y="972566"/>
                  </a:lnTo>
                  <a:lnTo>
                    <a:pt x="113490" y="1014732"/>
                  </a:lnTo>
                  <a:lnTo>
                    <a:pt x="97180" y="1057491"/>
                  </a:lnTo>
                  <a:lnTo>
                    <a:pt x="82060" y="1100823"/>
                  </a:lnTo>
                  <a:lnTo>
                    <a:pt x="68150" y="1144708"/>
                  </a:lnTo>
                  <a:lnTo>
                    <a:pt x="55470" y="1189127"/>
                  </a:lnTo>
                  <a:lnTo>
                    <a:pt x="44041" y="1234058"/>
                  </a:lnTo>
                  <a:lnTo>
                    <a:pt x="33881" y="1279483"/>
                  </a:lnTo>
                  <a:lnTo>
                    <a:pt x="25012" y="1325381"/>
                  </a:lnTo>
                  <a:lnTo>
                    <a:pt x="17452" y="1371733"/>
                  </a:lnTo>
                  <a:lnTo>
                    <a:pt x="11222" y="1418518"/>
                  </a:lnTo>
                  <a:lnTo>
                    <a:pt x="6342" y="1465717"/>
                  </a:lnTo>
                  <a:lnTo>
                    <a:pt x="2832" y="1513310"/>
                  </a:lnTo>
                  <a:lnTo>
                    <a:pt x="711" y="1561277"/>
                  </a:lnTo>
                  <a:lnTo>
                    <a:pt x="0" y="1609598"/>
                  </a:lnTo>
                  <a:lnTo>
                    <a:pt x="0" y="5129530"/>
                  </a:lnTo>
                  <a:lnTo>
                    <a:pt x="711" y="5177847"/>
                  </a:lnTo>
                  <a:lnTo>
                    <a:pt x="2832" y="5225810"/>
                  </a:lnTo>
                  <a:lnTo>
                    <a:pt x="6342" y="5273400"/>
                  </a:lnTo>
                  <a:lnTo>
                    <a:pt x="11222" y="5320597"/>
                  </a:lnTo>
                  <a:lnTo>
                    <a:pt x="17452" y="5367380"/>
                  </a:lnTo>
                  <a:lnTo>
                    <a:pt x="25012" y="5413729"/>
                  </a:lnTo>
                  <a:lnTo>
                    <a:pt x="33881" y="5459625"/>
                  </a:lnTo>
                  <a:lnTo>
                    <a:pt x="44041" y="5505049"/>
                  </a:lnTo>
                  <a:lnTo>
                    <a:pt x="55470" y="5549979"/>
                  </a:lnTo>
                  <a:lnTo>
                    <a:pt x="68150" y="5594395"/>
                  </a:lnTo>
                  <a:lnTo>
                    <a:pt x="82060" y="5638279"/>
                  </a:lnTo>
                  <a:lnTo>
                    <a:pt x="97180" y="5681610"/>
                  </a:lnTo>
                  <a:lnTo>
                    <a:pt x="113490" y="5724369"/>
                  </a:lnTo>
                  <a:lnTo>
                    <a:pt x="130971" y="5766534"/>
                  </a:lnTo>
                  <a:lnTo>
                    <a:pt x="149603" y="5808087"/>
                  </a:lnTo>
                  <a:lnTo>
                    <a:pt x="169365" y="5849007"/>
                  </a:lnTo>
                  <a:lnTo>
                    <a:pt x="190238" y="5889275"/>
                  </a:lnTo>
                  <a:lnTo>
                    <a:pt x="212201" y="5928870"/>
                  </a:lnTo>
                  <a:lnTo>
                    <a:pt x="235235" y="5967773"/>
                  </a:lnTo>
                  <a:lnTo>
                    <a:pt x="259321" y="6005964"/>
                  </a:lnTo>
                  <a:lnTo>
                    <a:pt x="284437" y="6043422"/>
                  </a:lnTo>
                  <a:lnTo>
                    <a:pt x="310564" y="6080129"/>
                  </a:lnTo>
                  <a:lnTo>
                    <a:pt x="337683" y="6116063"/>
                  </a:lnTo>
                  <a:lnTo>
                    <a:pt x="365772" y="6151205"/>
                  </a:lnTo>
                  <a:lnTo>
                    <a:pt x="394813" y="6185536"/>
                  </a:lnTo>
                  <a:lnTo>
                    <a:pt x="424786" y="6219035"/>
                  </a:lnTo>
                  <a:lnTo>
                    <a:pt x="455670" y="6251682"/>
                  </a:lnTo>
                  <a:lnTo>
                    <a:pt x="487445" y="6283457"/>
                  </a:lnTo>
                  <a:lnTo>
                    <a:pt x="520092" y="6314341"/>
                  </a:lnTo>
                  <a:lnTo>
                    <a:pt x="553591" y="6344314"/>
                  </a:lnTo>
                  <a:lnTo>
                    <a:pt x="587922" y="6373355"/>
                  </a:lnTo>
                  <a:lnTo>
                    <a:pt x="623064" y="6401444"/>
                  </a:lnTo>
                  <a:lnTo>
                    <a:pt x="658998" y="6428563"/>
                  </a:lnTo>
                  <a:lnTo>
                    <a:pt x="695705" y="6454690"/>
                  </a:lnTo>
                  <a:lnTo>
                    <a:pt x="733163" y="6479806"/>
                  </a:lnTo>
                  <a:lnTo>
                    <a:pt x="771354" y="6503892"/>
                  </a:lnTo>
                  <a:lnTo>
                    <a:pt x="810257" y="6526926"/>
                  </a:lnTo>
                  <a:lnTo>
                    <a:pt x="849852" y="6548889"/>
                  </a:lnTo>
                  <a:lnTo>
                    <a:pt x="890120" y="6569762"/>
                  </a:lnTo>
                  <a:lnTo>
                    <a:pt x="931040" y="6589524"/>
                  </a:lnTo>
                  <a:lnTo>
                    <a:pt x="972593" y="6608156"/>
                  </a:lnTo>
                  <a:lnTo>
                    <a:pt x="1014758" y="6625637"/>
                  </a:lnTo>
                  <a:lnTo>
                    <a:pt x="1057517" y="6641947"/>
                  </a:lnTo>
                  <a:lnTo>
                    <a:pt x="1100848" y="6657067"/>
                  </a:lnTo>
                  <a:lnTo>
                    <a:pt x="1144732" y="6670977"/>
                  </a:lnTo>
                  <a:lnTo>
                    <a:pt x="1189148" y="6683657"/>
                  </a:lnTo>
                  <a:lnTo>
                    <a:pt x="1234078" y="6695086"/>
                  </a:lnTo>
                  <a:lnTo>
                    <a:pt x="1279502" y="6705246"/>
                  </a:lnTo>
                  <a:lnTo>
                    <a:pt x="1325398" y="6714115"/>
                  </a:lnTo>
                  <a:lnTo>
                    <a:pt x="1371747" y="6721675"/>
                  </a:lnTo>
                  <a:lnTo>
                    <a:pt x="1418530" y="6727905"/>
                  </a:lnTo>
                  <a:lnTo>
                    <a:pt x="1465727" y="6732785"/>
                  </a:lnTo>
                  <a:lnTo>
                    <a:pt x="1513317" y="6736295"/>
                  </a:lnTo>
                  <a:lnTo>
                    <a:pt x="1561280" y="6738416"/>
                  </a:lnTo>
                  <a:lnTo>
                    <a:pt x="1609598" y="6739128"/>
                  </a:lnTo>
                  <a:lnTo>
                    <a:pt x="10582402" y="6739128"/>
                  </a:lnTo>
                  <a:lnTo>
                    <a:pt x="10630722" y="6738416"/>
                  </a:lnTo>
                  <a:lnTo>
                    <a:pt x="10678689" y="6736295"/>
                  </a:lnTo>
                  <a:lnTo>
                    <a:pt x="10726282" y="6732785"/>
                  </a:lnTo>
                  <a:lnTo>
                    <a:pt x="10773481" y="6727905"/>
                  </a:lnTo>
                  <a:lnTo>
                    <a:pt x="10820266" y="6721675"/>
                  </a:lnTo>
                  <a:lnTo>
                    <a:pt x="10866618" y="6714115"/>
                  </a:lnTo>
                  <a:lnTo>
                    <a:pt x="10912516" y="6705246"/>
                  </a:lnTo>
                  <a:lnTo>
                    <a:pt x="10957941" y="6695086"/>
                  </a:lnTo>
                  <a:lnTo>
                    <a:pt x="11002872" y="6683657"/>
                  </a:lnTo>
                  <a:lnTo>
                    <a:pt x="11047291" y="6670977"/>
                  </a:lnTo>
                  <a:lnTo>
                    <a:pt x="11091176" y="6657067"/>
                  </a:lnTo>
                  <a:lnTo>
                    <a:pt x="11134508" y="6641947"/>
                  </a:lnTo>
                  <a:lnTo>
                    <a:pt x="11177267" y="6625637"/>
                  </a:lnTo>
                  <a:lnTo>
                    <a:pt x="11219433" y="6608156"/>
                  </a:lnTo>
                  <a:lnTo>
                    <a:pt x="11260986" y="6589524"/>
                  </a:lnTo>
                  <a:lnTo>
                    <a:pt x="11301907" y="6569762"/>
                  </a:lnTo>
                  <a:lnTo>
                    <a:pt x="11342175" y="6548889"/>
                  </a:lnTo>
                  <a:lnTo>
                    <a:pt x="11381770" y="6526926"/>
                  </a:lnTo>
                  <a:lnTo>
                    <a:pt x="11420673" y="6503892"/>
                  </a:lnTo>
                  <a:lnTo>
                    <a:pt x="11458864" y="6479806"/>
                  </a:lnTo>
                  <a:lnTo>
                    <a:pt x="11496322" y="6454690"/>
                  </a:lnTo>
                  <a:lnTo>
                    <a:pt x="11533028" y="6428563"/>
                  </a:lnTo>
                  <a:lnTo>
                    <a:pt x="11568962" y="6401444"/>
                  </a:lnTo>
                  <a:lnTo>
                    <a:pt x="11604104" y="6373355"/>
                  </a:lnTo>
                  <a:lnTo>
                    <a:pt x="11638434" y="6344314"/>
                  </a:lnTo>
                  <a:lnTo>
                    <a:pt x="11671932" y="6314341"/>
                  </a:lnTo>
                  <a:lnTo>
                    <a:pt x="11704578" y="6283457"/>
                  </a:lnTo>
                  <a:lnTo>
                    <a:pt x="11736353" y="6251682"/>
                  </a:lnTo>
                  <a:lnTo>
                    <a:pt x="11767236" y="6219035"/>
                  </a:lnTo>
                  <a:lnTo>
                    <a:pt x="11797207" y="6185536"/>
                  </a:lnTo>
                  <a:lnTo>
                    <a:pt x="11826247" y="6151205"/>
                  </a:lnTo>
                  <a:lnTo>
                    <a:pt x="11854336" y="6116063"/>
                  </a:lnTo>
                  <a:lnTo>
                    <a:pt x="11881453" y="6080129"/>
                  </a:lnTo>
                  <a:lnTo>
                    <a:pt x="11907579" y="6043422"/>
                  </a:lnTo>
                  <a:lnTo>
                    <a:pt x="11932694" y="6005964"/>
                  </a:lnTo>
                  <a:lnTo>
                    <a:pt x="11956778" y="5967773"/>
                  </a:lnTo>
                  <a:lnTo>
                    <a:pt x="11979812" y="5928870"/>
                  </a:lnTo>
                  <a:lnTo>
                    <a:pt x="12001774" y="5889275"/>
                  </a:lnTo>
                  <a:lnTo>
                    <a:pt x="12022646" y="5849007"/>
                  </a:lnTo>
                  <a:lnTo>
                    <a:pt x="12042406" y="5808087"/>
                  </a:lnTo>
                  <a:lnTo>
                    <a:pt x="12061037" y="5766534"/>
                  </a:lnTo>
                  <a:lnTo>
                    <a:pt x="12078517" y="5724369"/>
                  </a:lnTo>
                  <a:lnTo>
                    <a:pt x="12094826" y="5681610"/>
                  </a:lnTo>
                  <a:lnTo>
                    <a:pt x="12109945" y="5638279"/>
                  </a:lnTo>
                  <a:lnTo>
                    <a:pt x="12123854" y="5594395"/>
                  </a:lnTo>
                  <a:lnTo>
                    <a:pt x="12136533" y="5549979"/>
                  </a:lnTo>
                  <a:lnTo>
                    <a:pt x="12147962" y="5505049"/>
                  </a:lnTo>
                  <a:lnTo>
                    <a:pt x="12158120" y="5459625"/>
                  </a:lnTo>
                  <a:lnTo>
                    <a:pt x="12166989" y="5413729"/>
                  </a:lnTo>
                  <a:lnTo>
                    <a:pt x="12174548" y="5367380"/>
                  </a:lnTo>
                  <a:lnTo>
                    <a:pt x="12180778" y="5320597"/>
                  </a:lnTo>
                  <a:lnTo>
                    <a:pt x="12185657" y="5273400"/>
                  </a:lnTo>
                  <a:lnTo>
                    <a:pt x="12189167" y="5225810"/>
                  </a:lnTo>
                  <a:lnTo>
                    <a:pt x="12191288" y="5177847"/>
                  </a:lnTo>
                  <a:lnTo>
                    <a:pt x="12192000" y="5129530"/>
                  </a:lnTo>
                  <a:lnTo>
                    <a:pt x="12192000" y="1609598"/>
                  </a:lnTo>
                  <a:lnTo>
                    <a:pt x="12191288" y="1561277"/>
                  </a:lnTo>
                  <a:lnTo>
                    <a:pt x="12189167" y="1513310"/>
                  </a:lnTo>
                  <a:lnTo>
                    <a:pt x="12185657" y="1465717"/>
                  </a:lnTo>
                  <a:lnTo>
                    <a:pt x="12180778" y="1418518"/>
                  </a:lnTo>
                  <a:lnTo>
                    <a:pt x="12174548" y="1371733"/>
                  </a:lnTo>
                  <a:lnTo>
                    <a:pt x="12166989" y="1325381"/>
                  </a:lnTo>
                  <a:lnTo>
                    <a:pt x="12158120" y="1279483"/>
                  </a:lnTo>
                  <a:lnTo>
                    <a:pt x="12147962" y="1234058"/>
                  </a:lnTo>
                  <a:lnTo>
                    <a:pt x="12136533" y="1189127"/>
                  </a:lnTo>
                  <a:lnTo>
                    <a:pt x="12123854" y="1144708"/>
                  </a:lnTo>
                  <a:lnTo>
                    <a:pt x="12109945" y="1100823"/>
                  </a:lnTo>
                  <a:lnTo>
                    <a:pt x="12094826" y="1057491"/>
                  </a:lnTo>
                  <a:lnTo>
                    <a:pt x="12078517" y="1014732"/>
                  </a:lnTo>
                  <a:lnTo>
                    <a:pt x="12061037" y="972566"/>
                  </a:lnTo>
                  <a:lnTo>
                    <a:pt x="12042406" y="931013"/>
                  </a:lnTo>
                  <a:lnTo>
                    <a:pt x="12022646" y="890092"/>
                  </a:lnTo>
                  <a:lnTo>
                    <a:pt x="12001774" y="849824"/>
                  </a:lnTo>
                  <a:lnTo>
                    <a:pt x="11979812" y="810229"/>
                  </a:lnTo>
                  <a:lnTo>
                    <a:pt x="11956778" y="771326"/>
                  </a:lnTo>
                  <a:lnTo>
                    <a:pt x="11932694" y="733135"/>
                  </a:lnTo>
                  <a:lnTo>
                    <a:pt x="11907579" y="695677"/>
                  </a:lnTo>
                  <a:lnTo>
                    <a:pt x="11881453" y="658971"/>
                  </a:lnTo>
                  <a:lnTo>
                    <a:pt x="11854336" y="623037"/>
                  </a:lnTo>
                  <a:lnTo>
                    <a:pt x="11826247" y="587895"/>
                  </a:lnTo>
                  <a:lnTo>
                    <a:pt x="11797207" y="553565"/>
                  </a:lnTo>
                  <a:lnTo>
                    <a:pt x="11767236" y="520067"/>
                  </a:lnTo>
                  <a:lnTo>
                    <a:pt x="11736353" y="487421"/>
                  </a:lnTo>
                  <a:lnTo>
                    <a:pt x="11704578" y="455646"/>
                  </a:lnTo>
                  <a:lnTo>
                    <a:pt x="11671932" y="424763"/>
                  </a:lnTo>
                  <a:lnTo>
                    <a:pt x="11638434" y="394792"/>
                  </a:lnTo>
                  <a:lnTo>
                    <a:pt x="11604104" y="365752"/>
                  </a:lnTo>
                  <a:lnTo>
                    <a:pt x="11568962" y="337663"/>
                  </a:lnTo>
                  <a:lnTo>
                    <a:pt x="11533028" y="310546"/>
                  </a:lnTo>
                  <a:lnTo>
                    <a:pt x="11496322" y="284420"/>
                  </a:lnTo>
                  <a:lnTo>
                    <a:pt x="11458864" y="259305"/>
                  </a:lnTo>
                  <a:lnTo>
                    <a:pt x="11420673" y="235221"/>
                  </a:lnTo>
                  <a:lnTo>
                    <a:pt x="11381770" y="212187"/>
                  </a:lnTo>
                  <a:lnTo>
                    <a:pt x="11342175" y="190225"/>
                  </a:lnTo>
                  <a:lnTo>
                    <a:pt x="11301907" y="169353"/>
                  </a:lnTo>
                  <a:lnTo>
                    <a:pt x="11260986" y="149593"/>
                  </a:lnTo>
                  <a:lnTo>
                    <a:pt x="11219433" y="130962"/>
                  </a:lnTo>
                  <a:lnTo>
                    <a:pt x="11177267" y="113482"/>
                  </a:lnTo>
                  <a:lnTo>
                    <a:pt x="11134508" y="97173"/>
                  </a:lnTo>
                  <a:lnTo>
                    <a:pt x="11091176" y="82054"/>
                  </a:lnTo>
                  <a:lnTo>
                    <a:pt x="11047291" y="68145"/>
                  </a:lnTo>
                  <a:lnTo>
                    <a:pt x="11002872" y="55466"/>
                  </a:lnTo>
                  <a:lnTo>
                    <a:pt x="10957941" y="44037"/>
                  </a:lnTo>
                  <a:lnTo>
                    <a:pt x="10912516" y="33879"/>
                  </a:lnTo>
                  <a:lnTo>
                    <a:pt x="10866618" y="25010"/>
                  </a:lnTo>
                  <a:lnTo>
                    <a:pt x="10820266" y="17451"/>
                  </a:lnTo>
                  <a:lnTo>
                    <a:pt x="10773481" y="11221"/>
                  </a:lnTo>
                  <a:lnTo>
                    <a:pt x="10726282" y="6342"/>
                  </a:lnTo>
                  <a:lnTo>
                    <a:pt x="10678689" y="2832"/>
                  </a:lnTo>
                  <a:lnTo>
                    <a:pt x="10630722" y="711"/>
                  </a:lnTo>
                  <a:lnTo>
                    <a:pt x="10582402" y="0"/>
                  </a:lnTo>
                  <a:close/>
                </a:path>
              </a:pathLst>
            </a:custGeom>
            <a:solidFill>
              <a:srgbClr val="FFFFFF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6739255"/>
            </a:xfrm>
            <a:custGeom>
              <a:avLst/>
              <a:gdLst/>
              <a:ahLst/>
              <a:cxnLst/>
              <a:rect l="l" t="t" r="r" b="b"/>
              <a:pathLst>
                <a:path w="12192000" h="6739255">
                  <a:moveTo>
                    <a:pt x="0" y="1609598"/>
                  </a:moveTo>
                  <a:lnTo>
                    <a:pt x="711" y="1561277"/>
                  </a:lnTo>
                  <a:lnTo>
                    <a:pt x="2832" y="1513310"/>
                  </a:lnTo>
                  <a:lnTo>
                    <a:pt x="6342" y="1465717"/>
                  </a:lnTo>
                  <a:lnTo>
                    <a:pt x="11222" y="1418518"/>
                  </a:lnTo>
                  <a:lnTo>
                    <a:pt x="17452" y="1371733"/>
                  </a:lnTo>
                  <a:lnTo>
                    <a:pt x="25012" y="1325381"/>
                  </a:lnTo>
                  <a:lnTo>
                    <a:pt x="33881" y="1279483"/>
                  </a:lnTo>
                  <a:lnTo>
                    <a:pt x="44041" y="1234058"/>
                  </a:lnTo>
                  <a:lnTo>
                    <a:pt x="55470" y="1189127"/>
                  </a:lnTo>
                  <a:lnTo>
                    <a:pt x="68150" y="1144708"/>
                  </a:lnTo>
                  <a:lnTo>
                    <a:pt x="82060" y="1100823"/>
                  </a:lnTo>
                  <a:lnTo>
                    <a:pt x="97180" y="1057491"/>
                  </a:lnTo>
                  <a:lnTo>
                    <a:pt x="113490" y="1014732"/>
                  </a:lnTo>
                  <a:lnTo>
                    <a:pt x="130971" y="972566"/>
                  </a:lnTo>
                  <a:lnTo>
                    <a:pt x="149603" y="931013"/>
                  </a:lnTo>
                  <a:lnTo>
                    <a:pt x="169365" y="890092"/>
                  </a:lnTo>
                  <a:lnTo>
                    <a:pt x="190238" y="849824"/>
                  </a:lnTo>
                  <a:lnTo>
                    <a:pt x="212201" y="810229"/>
                  </a:lnTo>
                  <a:lnTo>
                    <a:pt x="235235" y="771326"/>
                  </a:lnTo>
                  <a:lnTo>
                    <a:pt x="259321" y="733135"/>
                  </a:lnTo>
                  <a:lnTo>
                    <a:pt x="284437" y="695677"/>
                  </a:lnTo>
                  <a:lnTo>
                    <a:pt x="310564" y="658971"/>
                  </a:lnTo>
                  <a:lnTo>
                    <a:pt x="337683" y="623037"/>
                  </a:lnTo>
                  <a:lnTo>
                    <a:pt x="365772" y="587895"/>
                  </a:lnTo>
                  <a:lnTo>
                    <a:pt x="394813" y="553565"/>
                  </a:lnTo>
                  <a:lnTo>
                    <a:pt x="424786" y="520067"/>
                  </a:lnTo>
                  <a:lnTo>
                    <a:pt x="455670" y="487421"/>
                  </a:lnTo>
                  <a:lnTo>
                    <a:pt x="487445" y="455646"/>
                  </a:lnTo>
                  <a:lnTo>
                    <a:pt x="520092" y="424763"/>
                  </a:lnTo>
                  <a:lnTo>
                    <a:pt x="553591" y="394792"/>
                  </a:lnTo>
                  <a:lnTo>
                    <a:pt x="587922" y="365752"/>
                  </a:lnTo>
                  <a:lnTo>
                    <a:pt x="623064" y="337663"/>
                  </a:lnTo>
                  <a:lnTo>
                    <a:pt x="658998" y="310546"/>
                  </a:lnTo>
                  <a:lnTo>
                    <a:pt x="695705" y="284420"/>
                  </a:lnTo>
                  <a:lnTo>
                    <a:pt x="733163" y="259305"/>
                  </a:lnTo>
                  <a:lnTo>
                    <a:pt x="771354" y="235221"/>
                  </a:lnTo>
                  <a:lnTo>
                    <a:pt x="810257" y="212187"/>
                  </a:lnTo>
                  <a:lnTo>
                    <a:pt x="849852" y="190225"/>
                  </a:lnTo>
                  <a:lnTo>
                    <a:pt x="890120" y="169353"/>
                  </a:lnTo>
                  <a:lnTo>
                    <a:pt x="931040" y="149593"/>
                  </a:lnTo>
                  <a:lnTo>
                    <a:pt x="972593" y="130962"/>
                  </a:lnTo>
                  <a:lnTo>
                    <a:pt x="1014758" y="113482"/>
                  </a:lnTo>
                  <a:lnTo>
                    <a:pt x="1057517" y="97173"/>
                  </a:lnTo>
                  <a:lnTo>
                    <a:pt x="1100848" y="82054"/>
                  </a:lnTo>
                  <a:lnTo>
                    <a:pt x="1144732" y="68145"/>
                  </a:lnTo>
                  <a:lnTo>
                    <a:pt x="1189148" y="55466"/>
                  </a:lnTo>
                  <a:lnTo>
                    <a:pt x="1234078" y="44037"/>
                  </a:lnTo>
                  <a:lnTo>
                    <a:pt x="1279502" y="33879"/>
                  </a:lnTo>
                  <a:lnTo>
                    <a:pt x="1325398" y="25010"/>
                  </a:lnTo>
                  <a:lnTo>
                    <a:pt x="1371747" y="17451"/>
                  </a:lnTo>
                  <a:lnTo>
                    <a:pt x="1418530" y="11221"/>
                  </a:lnTo>
                  <a:lnTo>
                    <a:pt x="1465727" y="6342"/>
                  </a:lnTo>
                  <a:lnTo>
                    <a:pt x="1513317" y="2832"/>
                  </a:lnTo>
                  <a:lnTo>
                    <a:pt x="1561280" y="711"/>
                  </a:lnTo>
                  <a:lnTo>
                    <a:pt x="1609598" y="0"/>
                  </a:lnTo>
                  <a:lnTo>
                    <a:pt x="10582402" y="0"/>
                  </a:lnTo>
                  <a:lnTo>
                    <a:pt x="10630722" y="711"/>
                  </a:lnTo>
                  <a:lnTo>
                    <a:pt x="10678689" y="2832"/>
                  </a:lnTo>
                  <a:lnTo>
                    <a:pt x="10726282" y="6342"/>
                  </a:lnTo>
                  <a:lnTo>
                    <a:pt x="10773481" y="11221"/>
                  </a:lnTo>
                  <a:lnTo>
                    <a:pt x="10820266" y="17451"/>
                  </a:lnTo>
                  <a:lnTo>
                    <a:pt x="10866618" y="25010"/>
                  </a:lnTo>
                  <a:lnTo>
                    <a:pt x="10912516" y="33879"/>
                  </a:lnTo>
                  <a:lnTo>
                    <a:pt x="10957941" y="44037"/>
                  </a:lnTo>
                  <a:lnTo>
                    <a:pt x="11002872" y="55466"/>
                  </a:lnTo>
                  <a:lnTo>
                    <a:pt x="11047291" y="68145"/>
                  </a:lnTo>
                  <a:lnTo>
                    <a:pt x="11091176" y="82054"/>
                  </a:lnTo>
                  <a:lnTo>
                    <a:pt x="11134508" y="97173"/>
                  </a:lnTo>
                  <a:lnTo>
                    <a:pt x="11177267" y="113482"/>
                  </a:lnTo>
                  <a:lnTo>
                    <a:pt x="11219433" y="130962"/>
                  </a:lnTo>
                  <a:lnTo>
                    <a:pt x="11260986" y="149593"/>
                  </a:lnTo>
                  <a:lnTo>
                    <a:pt x="11301907" y="169353"/>
                  </a:lnTo>
                  <a:lnTo>
                    <a:pt x="11342175" y="190225"/>
                  </a:lnTo>
                  <a:lnTo>
                    <a:pt x="11381770" y="212187"/>
                  </a:lnTo>
                  <a:lnTo>
                    <a:pt x="11420673" y="235221"/>
                  </a:lnTo>
                  <a:lnTo>
                    <a:pt x="11458864" y="259305"/>
                  </a:lnTo>
                  <a:lnTo>
                    <a:pt x="11496322" y="284420"/>
                  </a:lnTo>
                  <a:lnTo>
                    <a:pt x="11533028" y="310546"/>
                  </a:lnTo>
                  <a:lnTo>
                    <a:pt x="11568962" y="337663"/>
                  </a:lnTo>
                  <a:lnTo>
                    <a:pt x="11604104" y="365752"/>
                  </a:lnTo>
                  <a:lnTo>
                    <a:pt x="11638434" y="394792"/>
                  </a:lnTo>
                  <a:lnTo>
                    <a:pt x="11671932" y="424763"/>
                  </a:lnTo>
                  <a:lnTo>
                    <a:pt x="11704578" y="455646"/>
                  </a:lnTo>
                  <a:lnTo>
                    <a:pt x="11736353" y="487421"/>
                  </a:lnTo>
                  <a:lnTo>
                    <a:pt x="11767236" y="520067"/>
                  </a:lnTo>
                  <a:lnTo>
                    <a:pt x="11797207" y="553565"/>
                  </a:lnTo>
                  <a:lnTo>
                    <a:pt x="11826247" y="587895"/>
                  </a:lnTo>
                  <a:lnTo>
                    <a:pt x="11854336" y="623037"/>
                  </a:lnTo>
                  <a:lnTo>
                    <a:pt x="11881453" y="658971"/>
                  </a:lnTo>
                  <a:lnTo>
                    <a:pt x="11907579" y="695677"/>
                  </a:lnTo>
                  <a:lnTo>
                    <a:pt x="11932694" y="733135"/>
                  </a:lnTo>
                  <a:lnTo>
                    <a:pt x="11956778" y="771326"/>
                  </a:lnTo>
                  <a:lnTo>
                    <a:pt x="11979812" y="810229"/>
                  </a:lnTo>
                  <a:lnTo>
                    <a:pt x="12001774" y="849824"/>
                  </a:lnTo>
                  <a:lnTo>
                    <a:pt x="12022646" y="890092"/>
                  </a:lnTo>
                  <a:lnTo>
                    <a:pt x="12042406" y="931013"/>
                  </a:lnTo>
                  <a:lnTo>
                    <a:pt x="12061037" y="972566"/>
                  </a:lnTo>
                  <a:lnTo>
                    <a:pt x="12078517" y="1014732"/>
                  </a:lnTo>
                  <a:lnTo>
                    <a:pt x="12094826" y="1057491"/>
                  </a:lnTo>
                  <a:lnTo>
                    <a:pt x="12109945" y="1100823"/>
                  </a:lnTo>
                  <a:lnTo>
                    <a:pt x="12123854" y="1144708"/>
                  </a:lnTo>
                  <a:lnTo>
                    <a:pt x="12136533" y="1189127"/>
                  </a:lnTo>
                  <a:lnTo>
                    <a:pt x="12147962" y="1234058"/>
                  </a:lnTo>
                  <a:lnTo>
                    <a:pt x="12158120" y="1279483"/>
                  </a:lnTo>
                  <a:lnTo>
                    <a:pt x="12166989" y="1325381"/>
                  </a:lnTo>
                  <a:lnTo>
                    <a:pt x="12174548" y="1371733"/>
                  </a:lnTo>
                  <a:lnTo>
                    <a:pt x="12180778" y="1418518"/>
                  </a:lnTo>
                  <a:lnTo>
                    <a:pt x="12185657" y="1465717"/>
                  </a:lnTo>
                  <a:lnTo>
                    <a:pt x="12189167" y="1513310"/>
                  </a:lnTo>
                  <a:lnTo>
                    <a:pt x="12191288" y="1561277"/>
                  </a:lnTo>
                  <a:lnTo>
                    <a:pt x="12192000" y="1609598"/>
                  </a:lnTo>
                  <a:lnTo>
                    <a:pt x="12192000" y="5129530"/>
                  </a:lnTo>
                  <a:lnTo>
                    <a:pt x="12191288" y="5177847"/>
                  </a:lnTo>
                  <a:lnTo>
                    <a:pt x="12189167" y="5225810"/>
                  </a:lnTo>
                  <a:lnTo>
                    <a:pt x="12185657" y="5273400"/>
                  </a:lnTo>
                  <a:lnTo>
                    <a:pt x="12180778" y="5320597"/>
                  </a:lnTo>
                  <a:lnTo>
                    <a:pt x="12174548" y="5367380"/>
                  </a:lnTo>
                  <a:lnTo>
                    <a:pt x="12166989" y="5413729"/>
                  </a:lnTo>
                  <a:lnTo>
                    <a:pt x="12158120" y="5459625"/>
                  </a:lnTo>
                  <a:lnTo>
                    <a:pt x="12147962" y="5505049"/>
                  </a:lnTo>
                  <a:lnTo>
                    <a:pt x="12136533" y="5549979"/>
                  </a:lnTo>
                  <a:lnTo>
                    <a:pt x="12123854" y="5594395"/>
                  </a:lnTo>
                  <a:lnTo>
                    <a:pt x="12109945" y="5638279"/>
                  </a:lnTo>
                  <a:lnTo>
                    <a:pt x="12094826" y="5681610"/>
                  </a:lnTo>
                  <a:lnTo>
                    <a:pt x="12078517" y="5724369"/>
                  </a:lnTo>
                  <a:lnTo>
                    <a:pt x="12061037" y="5766534"/>
                  </a:lnTo>
                  <a:lnTo>
                    <a:pt x="12042406" y="5808087"/>
                  </a:lnTo>
                  <a:lnTo>
                    <a:pt x="12022646" y="5849007"/>
                  </a:lnTo>
                  <a:lnTo>
                    <a:pt x="12001774" y="5889275"/>
                  </a:lnTo>
                  <a:lnTo>
                    <a:pt x="11979812" y="5928870"/>
                  </a:lnTo>
                  <a:lnTo>
                    <a:pt x="11956778" y="5967773"/>
                  </a:lnTo>
                  <a:lnTo>
                    <a:pt x="11932694" y="6005964"/>
                  </a:lnTo>
                  <a:lnTo>
                    <a:pt x="11907579" y="6043422"/>
                  </a:lnTo>
                  <a:lnTo>
                    <a:pt x="11881453" y="6080129"/>
                  </a:lnTo>
                  <a:lnTo>
                    <a:pt x="11854336" y="6116063"/>
                  </a:lnTo>
                  <a:lnTo>
                    <a:pt x="11826247" y="6151205"/>
                  </a:lnTo>
                  <a:lnTo>
                    <a:pt x="11797207" y="6185536"/>
                  </a:lnTo>
                  <a:lnTo>
                    <a:pt x="11767236" y="6219035"/>
                  </a:lnTo>
                  <a:lnTo>
                    <a:pt x="11736353" y="6251682"/>
                  </a:lnTo>
                  <a:lnTo>
                    <a:pt x="11704578" y="6283457"/>
                  </a:lnTo>
                  <a:lnTo>
                    <a:pt x="11671932" y="6314341"/>
                  </a:lnTo>
                  <a:lnTo>
                    <a:pt x="11638434" y="6344314"/>
                  </a:lnTo>
                  <a:lnTo>
                    <a:pt x="11604104" y="6373355"/>
                  </a:lnTo>
                  <a:lnTo>
                    <a:pt x="11568962" y="6401444"/>
                  </a:lnTo>
                  <a:lnTo>
                    <a:pt x="11533028" y="6428563"/>
                  </a:lnTo>
                  <a:lnTo>
                    <a:pt x="11496322" y="6454690"/>
                  </a:lnTo>
                  <a:lnTo>
                    <a:pt x="11458864" y="6479806"/>
                  </a:lnTo>
                  <a:lnTo>
                    <a:pt x="11420673" y="6503892"/>
                  </a:lnTo>
                  <a:lnTo>
                    <a:pt x="11381770" y="6526926"/>
                  </a:lnTo>
                  <a:lnTo>
                    <a:pt x="11342175" y="6548889"/>
                  </a:lnTo>
                  <a:lnTo>
                    <a:pt x="11301907" y="6569762"/>
                  </a:lnTo>
                  <a:lnTo>
                    <a:pt x="11260986" y="6589524"/>
                  </a:lnTo>
                  <a:lnTo>
                    <a:pt x="11219433" y="6608156"/>
                  </a:lnTo>
                  <a:lnTo>
                    <a:pt x="11177267" y="6625637"/>
                  </a:lnTo>
                  <a:lnTo>
                    <a:pt x="11134508" y="6641947"/>
                  </a:lnTo>
                  <a:lnTo>
                    <a:pt x="11091176" y="6657067"/>
                  </a:lnTo>
                  <a:lnTo>
                    <a:pt x="11047291" y="6670977"/>
                  </a:lnTo>
                  <a:lnTo>
                    <a:pt x="11002872" y="6683657"/>
                  </a:lnTo>
                  <a:lnTo>
                    <a:pt x="10957941" y="6695086"/>
                  </a:lnTo>
                  <a:lnTo>
                    <a:pt x="10912516" y="6705246"/>
                  </a:lnTo>
                  <a:lnTo>
                    <a:pt x="10866618" y="6714115"/>
                  </a:lnTo>
                  <a:lnTo>
                    <a:pt x="10820266" y="6721675"/>
                  </a:lnTo>
                  <a:lnTo>
                    <a:pt x="10773481" y="6727905"/>
                  </a:lnTo>
                  <a:lnTo>
                    <a:pt x="10726282" y="6732785"/>
                  </a:lnTo>
                  <a:lnTo>
                    <a:pt x="10678689" y="6736295"/>
                  </a:lnTo>
                  <a:lnTo>
                    <a:pt x="10630722" y="6738416"/>
                  </a:lnTo>
                  <a:lnTo>
                    <a:pt x="10582402" y="6739128"/>
                  </a:lnTo>
                  <a:lnTo>
                    <a:pt x="1609598" y="6739128"/>
                  </a:lnTo>
                  <a:lnTo>
                    <a:pt x="1561280" y="6738416"/>
                  </a:lnTo>
                  <a:lnTo>
                    <a:pt x="1513317" y="6736295"/>
                  </a:lnTo>
                  <a:lnTo>
                    <a:pt x="1465727" y="6732785"/>
                  </a:lnTo>
                  <a:lnTo>
                    <a:pt x="1418530" y="6727905"/>
                  </a:lnTo>
                  <a:lnTo>
                    <a:pt x="1371747" y="6721675"/>
                  </a:lnTo>
                  <a:lnTo>
                    <a:pt x="1325398" y="6714115"/>
                  </a:lnTo>
                  <a:lnTo>
                    <a:pt x="1279502" y="6705246"/>
                  </a:lnTo>
                  <a:lnTo>
                    <a:pt x="1234078" y="6695086"/>
                  </a:lnTo>
                  <a:lnTo>
                    <a:pt x="1189148" y="6683657"/>
                  </a:lnTo>
                  <a:lnTo>
                    <a:pt x="1144732" y="6670977"/>
                  </a:lnTo>
                  <a:lnTo>
                    <a:pt x="1100848" y="6657067"/>
                  </a:lnTo>
                  <a:lnTo>
                    <a:pt x="1057517" y="6641947"/>
                  </a:lnTo>
                  <a:lnTo>
                    <a:pt x="1014758" y="6625637"/>
                  </a:lnTo>
                  <a:lnTo>
                    <a:pt x="972593" y="6608156"/>
                  </a:lnTo>
                  <a:lnTo>
                    <a:pt x="931040" y="6589524"/>
                  </a:lnTo>
                  <a:lnTo>
                    <a:pt x="890120" y="6569762"/>
                  </a:lnTo>
                  <a:lnTo>
                    <a:pt x="849852" y="6548889"/>
                  </a:lnTo>
                  <a:lnTo>
                    <a:pt x="810257" y="6526926"/>
                  </a:lnTo>
                  <a:lnTo>
                    <a:pt x="771354" y="6503892"/>
                  </a:lnTo>
                  <a:lnTo>
                    <a:pt x="733163" y="6479806"/>
                  </a:lnTo>
                  <a:lnTo>
                    <a:pt x="695705" y="6454690"/>
                  </a:lnTo>
                  <a:lnTo>
                    <a:pt x="658998" y="6428563"/>
                  </a:lnTo>
                  <a:lnTo>
                    <a:pt x="623064" y="6401444"/>
                  </a:lnTo>
                  <a:lnTo>
                    <a:pt x="587922" y="6373355"/>
                  </a:lnTo>
                  <a:lnTo>
                    <a:pt x="553591" y="6344314"/>
                  </a:lnTo>
                  <a:lnTo>
                    <a:pt x="520092" y="6314341"/>
                  </a:lnTo>
                  <a:lnTo>
                    <a:pt x="487445" y="6283457"/>
                  </a:lnTo>
                  <a:lnTo>
                    <a:pt x="455670" y="6251682"/>
                  </a:lnTo>
                  <a:lnTo>
                    <a:pt x="424786" y="6219035"/>
                  </a:lnTo>
                  <a:lnTo>
                    <a:pt x="394813" y="6185536"/>
                  </a:lnTo>
                  <a:lnTo>
                    <a:pt x="365772" y="6151205"/>
                  </a:lnTo>
                  <a:lnTo>
                    <a:pt x="337683" y="6116063"/>
                  </a:lnTo>
                  <a:lnTo>
                    <a:pt x="310564" y="6080129"/>
                  </a:lnTo>
                  <a:lnTo>
                    <a:pt x="284437" y="6043422"/>
                  </a:lnTo>
                  <a:lnTo>
                    <a:pt x="259321" y="6005964"/>
                  </a:lnTo>
                  <a:lnTo>
                    <a:pt x="235235" y="5967773"/>
                  </a:lnTo>
                  <a:lnTo>
                    <a:pt x="212201" y="5928870"/>
                  </a:lnTo>
                  <a:lnTo>
                    <a:pt x="190238" y="5889275"/>
                  </a:lnTo>
                  <a:lnTo>
                    <a:pt x="169365" y="5849007"/>
                  </a:lnTo>
                  <a:lnTo>
                    <a:pt x="149603" y="5808087"/>
                  </a:lnTo>
                  <a:lnTo>
                    <a:pt x="130971" y="5766534"/>
                  </a:lnTo>
                  <a:lnTo>
                    <a:pt x="113490" y="5724369"/>
                  </a:lnTo>
                  <a:lnTo>
                    <a:pt x="97180" y="5681610"/>
                  </a:lnTo>
                  <a:lnTo>
                    <a:pt x="82060" y="5638279"/>
                  </a:lnTo>
                  <a:lnTo>
                    <a:pt x="68150" y="5594395"/>
                  </a:lnTo>
                  <a:lnTo>
                    <a:pt x="55470" y="5549979"/>
                  </a:lnTo>
                  <a:lnTo>
                    <a:pt x="44041" y="5505049"/>
                  </a:lnTo>
                  <a:lnTo>
                    <a:pt x="33881" y="5459625"/>
                  </a:lnTo>
                  <a:lnTo>
                    <a:pt x="25012" y="5413729"/>
                  </a:lnTo>
                  <a:lnTo>
                    <a:pt x="17452" y="5367380"/>
                  </a:lnTo>
                  <a:lnTo>
                    <a:pt x="11222" y="5320597"/>
                  </a:lnTo>
                  <a:lnTo>
                    <a:pt x="6342" y="5273400"/>
                  </a:lnTo>
                  <a:lnTo>
                    <a:pt x="2832" y="5225810"/>
                  </a:lnTo>
                  <a:lnTo>
                    <a:pt x="711" y="5177847"/>
                  </a:lnTo>
                  <a:lnTo>
                    <a:pt x="0" y="5129530"/>
                  </a:lnTo>
                  <a:lnTo>
                    <a:pt x="0" y="1609598"/>
                  </a:lnTo>
                  <a:close/>
                </a:path>
              </a:pathLst>
            </a:custGeom>
            <a:ln w="12699">
              <a:solidFill>
                <a:srgbClr val="162C5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979424" y="132715"/>
            <a:ext cx="9802495" cy="1732280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12700" marR="5080" indent="377190">
              <a:lnSpc>
                <a:spcPct val="102499"/>
              </a:lnSpc>
              <a:spcBef>
                <a:spcPts val="10"/>
              </a:spcBef>
              <a:buAutoNum type="arabicPeriod"/>
              <a:tabLst>
                <a:tab pos="389890" algn="l"/>
              </a:tabLst>
            </a:pPr>
            <a:r>
              <a:rPr dirty="0" sz="2800">
                <a:latin typeface="Arial"/>
                <a:cs typeface="Arial"/>
              </a:rPr>
              <a:t>Chia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sẻ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với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bạn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kỉ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niệm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đáng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nhớ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em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với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người </a:t>
            </a:r>
            <a:r>
              <a:rPr dirty="0" sz="2800">
                <a:latin typeface="Arial"/>
                <a:cs typeface="Arial"/>
              </a:rPr>
              <a:t>thân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hoặc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bạn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bè,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thầy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cô,...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dựa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vào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gợi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ý:</a:t>
            </a:r>
            <a:endParaRPr sz="2800">
              <a:latin typeface="Arial"/>
              <a:cs typeface="Arial"/>
            </a:endParaRPr>
          </a:p>
          <a:p>
            <a:pPr lvl="1" marL="389890" indent="-377190">
              <a:lnSpc>
                <a:spcPts val="3275"/>
              </a:lnSpc>
              <a:buAutoNum type="alphaLcPeriod"/>
              <a:tabLst>
                <a:tab pos="389890" algn="l"/>
              </a:tabLst>
            </a:pPr>
            <a:r>
              <a:rPr dirty="0" sz="2800" i="1">
                <a:latin typeface="Arial"/>
                <a:cs typeface="Arial"/>
              </a:rPr>
              <a:t>Em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chọn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chia</a:t>
            </a:r>
            <a:r>
              <a:rPr dirty="0" sz="2800" spc="-4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sẻ</a:t>
            </a:r>
            <a:r>
              <a:rPr dirty="0" sz="2800" spc="-2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về</a:t>
            </a:r>
            <a:r>
              <a:rPr dirty="0" sz="2800" spc="-4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kỉ</a:t>
            </a:r>
            <a:r>
              <a:rPr dirty="0" sz="2800" spc="-4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niệm</a:t>
            </a:r>
            <a:r>
              <a:rPr dirty="0" sz="2800" spc="-25" i="1">
                <a:latin typeface="Arial"/>
                <a:cs typeface="Arial"/>
              </a:rPr>
              <a:t> </a:t>
            </a:r>
            <a:r>
              <a:rPr dirty="0" sz="2800" spc="-20" i="1">
                <a:latin typeface="Arial"/>
                <a:cs typeface="Arial"/>
              </a:rPr>
              <a:t>nào?</a:t>
            </a:r>
            <a:endParaRPr sz="2800">
              <a:latin typeface="Arial"/>
              <a:cs typeface="Arial"/>
            </a:endParaRPr>
          </a:p>
          <a:p>
            <a:pPr lvl="1" marL="388620" indent="-375920">
              <a:lnSpc>
                <a:spcPct val="100000"/>
              </a:lnSpc>
              <a:buAutoNum type="alphaLcPeriod"/>
              <a:tabLst>
                <a:tab pos="388620" algn="l"/>
              </a:tabLst>
            </a:pPr>
            <a:r>
              <a:rPr dirty="0" sz="2800" i="1">
                <a:latin typeface="Arial"/>
                <a:cs typeface="Arial"/>
              </a:rPr>
              <a:t>Em</a:t>
            </a:r>
            <a:r>
              <a:rPr dirty="0" sz="2800" spc="-5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nhớ</a:t>
            </a:r>
            <a:r>
              <a:rPr dirty="0" sz="2800" spc="-5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những</a:t>
            </a:r>
            <a:r>
              <a:rPr dirty="0" sz="2800" spc="-3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gì</a:t>
            </a:r>
            <a:r>
              <a:rPr dirty="0" sz="2800" spc="-3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về</a:t>
            </a:r>
            <a:r>
              <a:rPr dirty="0" sz="2800" spc="-50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kỉ</a:t>
            </a:r>
            <a:r>
              <a:rPr dirty="0" sz="2800" spc="-35" i="1">
                <a:latin typeface="Arial"/>
                <a:cs typeface="Arial"/>
              </a:rPr>
              <a:t> </a:t>
            </a:r>
            <a:r>
              <a:rPr dirty="0" sz="2800" i="1">
                <a:latin typeface="Arial"/>
                <a:cs typeface="Arial"/>
              </a:rPr>
              <a:t>niệm</a:t>
            </a:r>
            <a:r>
              <a:rPr dirty="0" sz="2800" spc="-40" i="1">
                <a:latin typeface="Arial"/>
                <a:cs typeface="Arial"/>
              </a:rPr>
              <a:t> </a:t>
            </a:r>
            <a:r>
              <a:rPr dirty="0" sz="2800" spc="-25" i="1">
                <a:latin typeface="Arial"/>
                <a:cs typeface="Arial"/>
              </a:rPr>
              <a:t>đó?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0516" y="1353311"/>
            <a:ext cx="9880092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01496" y="1178052"/>
            <a:ext cx="10890885" cy="5680075"/>
            <a:chOff x="1301496" y="1178052"/>
            <a:chExt cx="10890885" cy="56800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9068" y="2941318"/>
              <a:ext cx="6964680" cy="391667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1496" y="1178052"/>
              <a:ext cx="10890504" cy="1763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683125">
              <a:lnSpc>
                <a:spcPct val="100000"/>
              </a:lnSpc>
              <a:spcBef>
                <a:spcPts val="100"/>
              </a:spcBef>
            </a:pPr>
            <a:r>
              <a:rPr dirty="0" spc="-415"/>
              <a:t>Phân</a:t>
            </a:r>
            <a:r>
              <a:rPr dirty="0" spc="-270"/>
              <a:t> </a:t>
            </a:r>
            <a:r>
              <a:rPr dirty="0" spc="-345">
                <a:solidFill>
                  <a:srgbClr val="00AFEF"/>
                </a:solidFill>
              </a:rPr>
              <a:t>công</a:t>
            </a:r>
          </a:p>
          <a:p>
            <a:pPr marL="4830445">
              <a:lnSpc>
                <a:spcPct val="100000"/>
              </a:lnSpc>
              <a:spcBef>
                <a:spcPts val="5"/>
              </a:spcBef>
            </a:pPr>
            <a:r>
              <a:rPr dirty="0" spc="-185">
                <a:solidFill>
                  <a:srgbClr val="FDD70D"/>
                </a:solidFill>
              </a:rPr>
              <a:t>nhiệm</a:t>
            </a:r>
            <a:r>
              <a:rPr dirty="0" spc="-245">
                <a:solidFill>
                  <a:srgbClr val="FDD70D"/>
                </a:solidFill>
              </a:rPr>
              <a:t> </a:t>
            </a:r>
            <a:r>
              <a:rPr dirty="0" spc="-25">
                <a:solidFill>
                  <a:srgbClr val="92D050"/>
                </a:solidFill>
              </a:rPr>
              <a:t>vụ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336804" y="1758695"/>
            <a:ext cx="10909300" cy="4276725"/>
            <a:chOff x="336804" y="1758695"/>
            <a:chExt cx="10909300" cy="4276725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804" y="1976627"/>
              <a:ext cx="2627376" cy="29946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64751" y="1758695"/>
              <a:ext cx="2180844" cy="343052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28650" y="5113781"/>
              <a:ext cx="2277110" cy="902335"/>
            </a:xfrm>
            <a:custGeom>
              <a:avLst/>
              <a:gdLst/>
              <a:ahLst/>
              <a:cxnLst/>
              <a:rect l="l" t="t" r="r" b="b"/>
              <a:pathLst>
                <a:path w="2277110" h="902335">
                  <a:moveTo>
                    <a:pt x="2126488" y="0"/>
                  </a:moveTo>
                  <a:lnTo>
                    <a:pt x="150368" y="0"/>
                  </a:lnTo>
                  <a:lnTo>
                    <a:pt x="102840" y="7664"/>
                  </a:lnTo>
                  <a:lnTo>
                    <a:pt x="61562" y="29008"/>
                  </a:lnTo>
                  <a:lnTo>
                    <a:pt x="29012" y="61557"/>
                  </a:lnTo>
                  <a:lnTo>
                    <a:pt x="7665" y="102835"/>
                  </a:lnTo>
                  <a:lnTo>
                    <a:pt x="0" y="150368"/>
                  </a:lnTo>
                  <a:lnTo>
                    <a:pt x="0" y="751840"/>
                  </a:lnTo>
                  <a:lnTo>
                    <a:pt x="7665" y="799367"/>
                  </a:lnTo>
                  <a:lnTo>
                    <a:pt x="29012" y="840645"/>
                  </a:lnTo>
                  <a:lnTo>
                    <a:pt x="61562" y="873195"/>
                  </a:lnTo>
                  <a:lnTo>
                    <a:pt x="102840" y="894542"/>
                  </a:lnTo>
                  <a:lnTo>
                    <a:pt x="150368" y="902208"/>
                  </a:lnTo>
                  <a:lnTo>
                    <a:pt x="2126488" y="902208"/>
                  </a:lnTo>
                  <a:lnTo>
                    <a:pt x="2174020" y="894542"/>
                  </a:lnTo>
                  <a:lnTo>
                    <a:pt x="2215298" y="873195"/>
                  </a:lnTo>
                  <a:lnTo>
                    <a:pt x="2247847" y="840645"/>
                  </a:lnTo>
                  <a:lnTo>
                    <a:pt x="2269191" y="799367"/>
                  </a:lnTo>
                  <a:lnTo>
                    <a:pt x="2276856" y="751840"/>
                  </a:lnTo>
                  <a:lnTo>
                    <a:pt x="2276856" y="150368"/>
                  </a:lnTo>
                  <a:lnTo>
                    <a:pt x="2269191" y="102835"/>
                  </a:lnTo>
                  <a:lnTo>
                    <a:pt x="2247847" y="61557"/>
                  </a:lnTo>
                  <a:lnTo>
                    <a:pt x="2215298" y="29008"/>
                  </a:lnTo>
                  <a:lnTo>
                    <a:pt x="2174020" y="7664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28650" y="5113781"/>
              <a:ext cx="2277110" cy="902335"/>
            </a:xfrm>
            <a:custGeom>
              <a:avLst/>
              <a:gdLst/>
              <a:ahLst/>
              <a:cxnLst/>
              <a:rect l="l" t="t" r="r" b="b"/>
              <a:pathLst>
                <a:path w="2277110" h="902335">
                  <a:moveTo>
                    <a:pt x="0" y="150368"/>
                  </a:moveTo>
                  <a:lnTo>
                    <a:pt x="7665" y="102835"/>
                  </a:lnTo>
                  <a:lnTo>
                    <a:pt x="29012" y="61557"/>
                  </a:lnTo>
                  <a:lnTo>
                    <a:pt x="61562" y="29008"/>
                  </a:lnTo>
                  <a:lnTo>
                    <a:pt x="102840" y="7664"/>
                  </a:lnTo>
                  <a:lnTo>
                    <a:pt x="150368" y="0"/>
                  </a:lnTo>
                  <a:lnTo>
                    <a:pt x="2126488" y="0"/>
                  </a:lnTo>
                  <a:lnTo>
                    <a:pt x="2174020" y="7664"/>
                  </a:lnTo>
                  <a:lnTo>
                    <a:pt x="2215298" y="29008"/>
                  </a:lnTo>
                  <a:lnTo>
                    <a:pt x="2247847" y="61557"/>
                  </a:lnTo>
                  <a:lnTo>
                    <a:pt x="2269191" y="102835"/>
                  </a:lnTo>
                  <a:lnTo>
                    <a:pt x="2276856" y="150368"/>
                  </a:lnTo>
                  <a:lnTo>
                    <a:pt x="2276856" y="751840"/>
                  </a:lnTo>
                  <a:lnTo>
                    <a:pt x="2269191" y="799367"/>
                  </a:lnTo>
                  <a:lnTo>
                    <a:pt x="2247847" y="840645"/>
                  </a:lnTo>
                  <a:lnTo>
                    <a:pt x="2215298" y="873195"/>
                  </a:lnTo>
                  <a:lnTo>
                    <a:pt x="2174020" y="894542"/>
                  </a:lnTo>
                  <a:lnTo>
                    <a:pt x="2126488" y="902208"/>
                  </a:lnTo>
                  <a:lnTo>
                    <a:pt x="150368" y="902208"/>
                  </a:lnTo>
                  <a:lnTo>
                    <a:pt x="102840" y="894542"/>
                  </a:lnTo>
                  <a:lnTo>
                    <a:pt x="61562" y="873195"/>
                  </a:lnTo>
                  <a:lnTo>
                    <a:pt x="29012" y="840645"/>
                  </a:lnTo>
                  <a:lnTo>
                    <a:pt x="7665" y="799367"/>
                  </a:lnTo>
                  <a:lnTo>
                    <a:pt x="0" y="751840"/>
                  </a:lnTo>
                  <a:lnTo>
                    <a:pt x="0" y="150368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143711" y="5038725"/>
            <a:ext cx="1243965" cy="1002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139">
              <a:lnSpc>
                <a:spcPct val="100000"/>
              </a:lnSpc>
              <a:spcBef>
                <a:spcPts val="100"/>
              </a:spcBef>
            </a:pPr>
            <a:r>
              <a:rPr dirty="0" sz="3200" spc="-40" b="1">
                <a:solidFill>
                  <a:srgbClr val="212A35"/>
                </a:solidFill>
                <a:latin typeface="Arial"/>
                <a:cs typeface="Arial"/>
              </a:rPr>
              <a:t>Nhóm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200" spc="-200" b="1">
                <a:solidFill>
                  <a:srgbClr val="212A35"/>
                </a:solidFill>
                <a:latin typeface="Arial"/>
                <a:cs typeface="Arial"/>
              </a:rPr>
              <a:t>trưởng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939284" y="5094732"/>
            <a:ext cx="2315210" cy="940435"/>
            <a:chOff x="4939284" y="5094732"/>
            <a:chExt cx="2315210" cy="940435"/>
          </a:xfrm>
        </p:grpSpPr>
        <p:sp>
          <p:nvSpPr>
            <p:cNvPr id="10" name="object 10" descr=""/>
            <p:cNvSpPr/>
            <p:nvPr/>
          </p:nvSpPr>
          <p:spPr>
            <a:xfrm>
              <a:off x="4958334" y="5113782"/>
              <a:ext cx="2277110" cy="902335"/>
            </a:xfrm>
            <a:custGeom>
              <a:avLst/>
              <a:gdLst/>
              <a:ahLst/>
              <a:cxnLst/>
              <a:rect l="l" t="t" r="r" b="b"/>
              <a:pathLst>
                <a:path w="2277109" h="902335">
                  <a:moveTo>
                    <a:pt x="2126488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8"/>
                  </a:lnTo>
                  <a:lnTo>
                    <a:pt x="0" y="751840"/>
                  </a:lnTo>
                  <a:lnTo>
                    <a:pt x="7664" y="799367"/>
                  </a:lnTo>
                  <a:lnTo>
                    <a:pt x="29008" y="840645"/>
                  </a:lnTo>
                  <a:lnTo>
                    <a:pt x="61557" y="873195"/>
                  </a:lnTo>
                  <a:lnTo>
                    <a:pt x="102835" y="894542"/>
                  </a:lnTo>
                  <a:lnTo>
                    <a:pt x="150367" y="902208"/>
                  </a:lnTo>
                  <a:lnTo>
                    <a:pt x="2126488" y="902208"/>
                  </a:lnTo>
                  <a:lnTo>
                    <a:pt x="2174020" y="894542"/>
                  </a:lnTo>
                  <a:lnTo>
                    <a:pt x="2215298" y="873195"/>
                  </a:lnTo>
                  <a:lnTo>
                    <a:pt x="2247847" y="840645"/>
                  </a:lnTo>
                  <a:lnTo>
                    <a:pt x="2269191" y="799367"/>
                  </a:lnTo>
                  <a:lnTo>
                    <a:pt x="2276856" y="751840"/>
                  </a:lnTo>
                  <a:lnTo>
                    <a:pt x="2276856" y="150368"/>
                  </a:lnTo>
                  <a:lnTo>
                    <a:pt x="2269191" y="102835"/>
                  </a:lnTo>
                  <a:lnTo>
                    <a:pt x="2247847" y="61557"/>
                  </a:lnTo>
                  <a:lnTo>
                    <a:pt x="2215298" y="29008"/>
                  </a:lnTo>
                  <a:lnTo>
                    <a:pt x="2174020" y="7664"/>
                  </a:lnTo>
                  <a:lnTo>
                    <a:pt x="2126488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958334" y="5113782"/>
              <a:ext cx="2277110" cy="902335"/>
            </a:xfrm>
            <a:custGeom>
              <a:avLst/>
              <a:gdLst/>
              <a:ahLst/>
              <a:cxnLst/>
              <a:rect l="l" t="t" r="r" b="b"/>
              <a:pathLst>
                <a:path w="2277109" h="902335">
                  <a:moveTo>
                    <a:pt x="0" y="150368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2126488" y="0"/>
                  </a:lnTo>
                  <a:lnTo>
                    <a:pt x="2174020" y="7664"/>
                  </a:lnTo>
                  <a:lnTo>
                    <a:pt x="2215298" y="29008"/>
                  </a:lnTo>
                  <a:lnTo>
                    <a:pt x="2247847" y="61557"/>
                  </a:lnTo>
                  <a:lnTo>
                    <a:pt x="2269191" y="102835"/>
                  </a:lnTo>
                  <a:lnTo>
                    <a:pt x="2276856" y="150368"/>
                  </a:lnTo>
                  <a:lnTo>
                    <a:pt x="2276856" y="751840"/>
                  </a:lnTo>
                  <a:lnTo>
                    <a:pt x="2269191" y="799367"/>
                  </a:lnTo>
                  <a:lnTo>
                    <a:pt x="2247847" y="840645"/>
                  </a:lnTo>
                  <a:lnTo>
                    <a:pt x="2215298" y="873195"/>
                  </a:lnTo>
                  <a:lnTo>
                    <a:pt x="2174020" y="894542"/>
                  </a:lnTo>
                  <a:lnTo>
                    <a:pt x="2126488" y="902208"/>
                  </a:lnTo>
                  <a:lnTo>
                    <a:pt x="150367" y="902208"/>
                  </a:lnTo>
                  <a:lnTo>
                    <a:pt x="102835" y="894542"/>
                  </a:lnTo>
                  <a:lnTo>
                    <a:pt x="61557" y="873195"/>
                  </a:lnTo>
                  <a:lnTo>
                    <a:pt x="29008" y="840645"/>
                  </a:lnTo>
                  <a:lnTo>
                    <a:pt x="7664" y="799367"/>
                  </a:lnTo>
                  <a:lnTo>
                    <a:pt x="0" y="751840"/>
                  </a:lnTo>
                  <a:lnTo>
                    <a:pt x="0" y="150368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548376" y="5282590"/>
            <a:ext cx="109601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95" b="1">
                <a:solidFill>
                  <a:srgbClr val="212A35"/>
                </a:solidFill>
                <a:latin typeface="Arial"/>
                <a:cs typeface="Arial"/>
              </a:rPr>
              <a:t>Thư</a:t>
            </a:r>
            <a:r>
              <a:rPr dirty="0" sz="3200" spc="-165" b="1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dirty="0" sz="3200" spc="-125" b="1">
                <a:solidFill>
                  <a:srgbClr val="212A35"/>
                </a:solidFill>
                <a:latin typeface="Arial"/>
                <a:cs typeface="Arial"/>
              </a:rPr>
              <a:t>kí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046464" y="5079491"/>
            <a:ext cx="2313940" cy="940435"/>
            <a:chOff x="9046464" y="5079491"/>
            <a:chExt cx="2313940" cy="940435"/>
          </a:xfrm>
        </p:grpSpPr>
        <p:sp>
          <p:nvSpPr>
            <p:cNvPr id="14" name="object 14" descr=""/>
            <p:cNvSpPr/>
            <p:nvPr/>
          </p:nvSpPr>
          <p:spPr>
            <a:xfrm>
              <a:off x="9065514" y="5098541"/>
              <a:ext cx="2275840" cy="902335"/>
            </a:xfrm>
            <a:custGeom>
              <a:avLst/>
              <a:gdLst/>
              <a:ahLst/>
              <a:cxnLst/>
              <a:rect l="l" t="t" r="r" b="b"/>
              <a:pathLst>
                <a:path w="2275840" h="902335">
                  <a:moveTo>
                    <a:pt x="2124963" y="0"/>
                  </a:moveTo>
                  <a:lnTo>
                    <a:pt x="150367" y="0"/>
                  </a:lnTo>
                  <a:lnTo>
                    <a:pt x="102835" y="7664"/>
                  </a:lnTo>
                  <a:lnTo>
                    <a:pt x="61557" y="29008"/>
                  </a:lnTo>
                  <a:lnTo>
                    <a:pt x="29008" y="61557"/>
                  </a:lnTo>
                  <a:lnTo>
                    <a:pt x="7664" y="102835"/>
                  </a:lnTo>
                  <a:lnTo>
                    <a:pt x="0" y="150367"/>
                  </a:lnTo>
                  <a:lnTo>
                    <a:pt x="0" y="751839"/>
                  </a:lnTo>
                  <a:lnTo>
                    <a:pt x="7664" y="799367"/>
                  </a:lnTo>
                  <a:lnTo>
                    <a:pt x="29008" y="840645"/>
                  </a:lnTo>
                  <a:lnTo>
                    <a:pt x="61557" y="873195"/>
                  </a:lnTo>
                  <a:lnTo>
                    <a:pt x="102835" y="894542"/>
                  </a:lnTo>
                  <a:lnTo>
                    <a:pt x="150367" y="902207"/>
                  </a:lnTo>
                  <a:lnTo>
                    <a:pt x="2124963" y="902207"/>
                  </a:lnTo>
                  <a:lnTo>
                    <a:pt x="2172496" y="894542"/>
                  </a:lnTo>
                  <a:lnTo>
                    <a:pt x="2213774" y="873195"/>
                  </a:lnTo>
                  <a:lnTo>
                    <a:pt x="2246323" y="840645"/>
                  </a:lnTo>
                  <a:lnTo>
                    <a:pt x="2267667" y="799367"/>
                  </a:lnTo>
                  <a:lnTo>
                    <a:pt x="2275331" y="751839"/>
                  </a:lnTo>
                  <a:lnTo>
                    <a:pt x="2275331" y="150367"/>
                  </a:lnTo>
                  <a:lnTo>
                    <a:pt x="2267667" y="102835"/>
                  </a:lnTo>
                  <a:lnTo>
                    <a:pt x="2246323" y="61557"/>
                  </a:lnTo>
                  <a:lnTo>
                    <a:pt x="2213774" y="29008"/>
                  </a:lnTo>
                  <a:lnTo>
                    <a:pt x="2172496" y="7664"/>
                  </a:lnTo>
                  <a:lnTo>
                    <a:pt x="2124963" y="0"/>
                  </a:lnTo>
                  <a:close/>
                </a:path>
              </a:pathLst>
            </a:custGeom>
            <a:solidFill>
              <a:srgbClr val="FFE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065514" y="5098541"/>
              <a:ext cx="2275840" cy="902335"/>
            </a:xfrm>
            <a:custGeom>
              <a:avLst/>
              <a:gdLst/>
              <a:ahLst/>
              <a:cxnLst/>
              <a:rect l="l" t="t" r="r" b="b"/>
              <a:pathLst>
                <a:path w="2275840" h="902335">
                  <a:moveTo>
                    <a:pt x="0" y="150367"/>
                  </a:moveTo>
                  <a:lnTo>
                    <a:pt x="7664" y="102835"/>
                  </a:lnTo>
                  <a:lnTo>
                    <a:pt x="29008" y="61557"/>
                  </a:lnTo>
                  <a:lnTo>
                    <a:pt x="61557" y="29008"/>
                  </a:lnTo>
                  <a:lnTo>
                    <a:pt x="102835" y="7664"/>
                  </a:lnTo>
                  <a:lnTo>
                    <a:pt x="150367" y="0"/>
                  </a:lnTo>
                  <a:lnTo>
                    <a:pt x="2124963" y="0"/>
                  </a:lnTo>
                  <a:lnTo>
                    <a:pt x="2172496" y="7664"/>
                  </a:lnTo>
                  <a:lnTo>
                    <a:pt x="2213774" y="29008"/>
                  </a:lnTo>
                  <a:lnTo>
                    <a:pt x="2246323" y="61557"/>
                  </a:lnTo>
                  <a:lnTo>
                    <a:pt x="2267667" y="102835"/>
                  </a:lnTo>
                  <a:lnTo>
                    <a:pt x="2275331" y="150367"/>
                  </a:lnTo>
                  <a:lnTo>
                    <a:pt x="2275331" y="751839"/>
                  </a:lnTo>
                  <a:lnTo>
                    <a:pt x="2267667" y="799367"/>
                  </a:lnTo>
                  <a:lnTo>
                    <a:pt x="2246323" y="840645"/>
                  </a:lnTo>
                  <a:lnTo>
                    <a:pt x="2213774" y="873195"/>
                  </a:lnTo>
                  <a:lnTo>
                    <a:pt x="2172496" y="894542"/>
                  </a:lnTo>
                  <a:lnTo>
                    <a:pt x="2124963" y="902207"/>
                  </a:lnTo>
                  <a:lnTo>
                    <a:pt x="150367" y="902207"/>
                  </a:lnTo>
                  <a:lnTo>
                    <a:pt x="102835" y="894542"/>
                  </a:lnTo>
                  <a:lnTo>
                    <a:pt x="61557" y="873195"/>
                  </a:lnTo>
                  <a:lnTo>
                    <a:pt x="29008" y="840645"/>
                  </a:lnTo>
                  <a:lnTo>
                    <a:pt x="7664" y="799367"/>
                  </a:lnTo>
                  <a:lnTo>
                    <a:pt x="0" y="751839"/>
                  </a:lnTo>
                  <a:lnTo>
                    <a:pt x="0" y="150367"/>
                  </a:lnTo>
                  <a:close/>
                </a:path>
              </a:pathLst>
            </a:custGeom>
            <a:ln w="38100">
              <a:solidFill>
                <a:srgbClr val="2E528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527540" y="5024120"/>
            <a:ext cx="1352550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8770" marR="5080" indent="-306705">
              <a:lnSpc>
                <a:spcPct val="100000"/>
              </a:lnSpc>
              <a:spcBef>
                <a:spcPts val="100"/>
              </a:spcBef>
            </a:pPr>
            <a:r>
              <a:rPr dirty="0" sz="3200" spc="-325" b="1">
                <a:solidFill>
                  <a:srgbClr val="212A35"/>
                </a:solidFill>
                <a:latin typeface="Arial"/>
                <a:cs typeface="Arial"/>
              </a:rPr>
              <a:t>Báo</a:t>
            </a:r>
            <a:r>
              <a:rPr dirty="0" sz="3200" spc="-160" b="1">
                <a:solidFill>
                  <a:srgbClr val="212A35"/>
                </a:solidFill>
                <a:latin typeface="Arial"/>
                <a:cs typeface="Arial"/>
              </a:rPr>
              <a:t> </a:t>
            </a:r>
            <a:r>
              <a:rPr dirty="0" sz="3200" spc="-335" b="1">
                <a:solidFill>
                  <a:srgbClr val="212A35"/>
                </a:solidFill>
                <a:latin typeface="Arial"/>
                <a:cs typeface="Arial"/>
              </a:rPr>
              <a:t>cáo </a:t>
            </a:r>
            <a:r>
              <a:rPr dirty="0" sz="3200" spc="-20" b="1">
                <a:solidFill>
                  <a:srgbClr val="212A35"/>
                </a:solidFill>
                <a:latin typeface="Arial"/>
                <a:cs typeface="Arial"/>
              </a:rPr>
              <a:t>viên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2024-08-21T17:11:23Z</dcterms:created>
  <dcterms:modified xsi:type="dcterms:W3CDTF">2024-08-21T17:11:23Z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